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21"/>
  </p:notesMasterIdLst>
  <p:sldIdLst>
    <p:sldId id="535"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550" r:id="rId20"/>
  </p:sldIdLst>
  <p:sldSz cx="9144000" cy="6858000" type="screen4x3"/>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hwGVJ87Cj8AiB+EVTAVLkyvGxtX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905" autoAdjust="0"/>
  </p:normalViewPr>
  <p:slideViewPr>
    <p:cSldViewPr snapToGrid="0">
      <p:cViewPr varScale="1">
        <p:scale>
          <a:sx n="52" d="100"/>
          <a:sy n="52" d="100"/>
        </p:scale>
        <p:origin x="1628" y="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7" Type="http://schemas.openxmlformats.org/officeDocument/2006/relationships/theme" Target="theme/theme1.xml"/><Relationship Id="rId30"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70237" cy="481012"/>
          </a:xfrm>
          <a:prstGeom prst="rect">
            <a:avLst/>
          </a:prstGeom>
          <a:noFill/>
          <a:ln>
            <a:noFill/>
          </a:ln>
        </p:spPr>
        <p:txBody>
          <a:bodyPr spcFirstLastPara="1" wrap="square" lIns="96650" tIns="48325" rIns="96650" bIns="48325" anchor="t"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144962" y="0"/>
            <a:ext cx="3170237" cy="481012"/>
          </a:xfrm>
          <a:prstGeom prst="rect">
            <a:avLst/>
          </a:prstGeom>
          <a:noFill/>
          <a:ln>
            <a:noFill/>
          </a:ln>
        </p:spPr>
        <p:txBody>
          <a:bodyPr spcFirstLastPara="1" wrap="square" lIns="96650" tIns="48325" rIns="96650" bIns="48325" anchor="t"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257300" y="719137"/>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76312" y="4560887"/>
            <a:ext cx="5362575" cy="4321175"/>
          </a:xfrm>
          <a:prstGeom prst="rect">
            <a:avLst/>
          </a:prstGeom>
          <a:noFill/>
          <a:ln>
            <a:noFill/>
          </a:ln>
        </p:spPr>
        <p:txBody>
          <a:bodyPr spcFirstLastPara="1" wrap="square" lIns="96650" tIns="48325" rIns="96650" bIns="483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9120187"/>
            <a:ext cx="3170237" cy="481012"/>
          </a:xfrm>
          <a:prstGeom prst="rect">
            <a:avLst/>
          </a:prstGeom>
          <a:noFill/>
          <a:ln>
            <a:noFill/>
          </a:ln>
        </p:spPr>
        <p:txBody>
          <a:bodyPr spcFirstLastPara="1" wrap="square" lIns="96650" tIns="48325" rIns="96650" bIns="48325" anchor="b"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144962" y="9120187"/>
            <a:ext cx="3170237" cy="481012"/>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63" name="Google Shape;63;p3: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2: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9" name="Google Shape;139;p12: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3: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45" name="Google Shape;145;p13: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4: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1" name="Google Shape;151;p14: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5: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7" name="Google Shape;157;p15: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6: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63" name="Google Shape;163;p16: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7: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69" name="Google Shape;169;p17: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8: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76" name="Google Shape;176;p18: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70" name="Google Shape;70;p4: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5: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dirty="0"/>
              <a:t>This is a 2-person fMRI. The 3 best photos were taken when this person was calm. The background 3 were taken from a person when they were very angry or scared, You can see how the frontal lobe goes off when we are in fear or extreme anger. We switch to combat or flight mode and stop using our top-level, executive-function skills.</a:t>
            </a:r>
            <a:endParaRPr dirty="0"/>
          </a:p>
        </p:txBody>
      </p:sp>
      <p:sp>
        <p:nvSpPr>
          <p:cNvPr id="81" name="Google Shape;81;p5: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6: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This study took fMRI X-rays while people read body language. You can see the frontal lobe is where adults read the emotion, but for teenagers the amygdala lights up. The frontal lobes are not fully developed yet, so it takes time to read body language with that part of the brain. This is why sometimes teens are quick to get angry or judge. They're using the part of the brain that develops, the limbic system. However, he is not the best thinker. He does a better job of reacting. This can get teens in trouble.</a:t>
            </a:r>
            <a:r>
              <a:rPr lang="es-ES" dirty="0"/>
              <a:t>
</a:t>
            </a:r>
          </a:p>
          <a:p>
            <a:pPr marL="0" lvl="0" indent="0" algn="l" rtl="0">
              <a:spcBef>
                <a:spcPts val="0"/>
              </a:spcBef>
              <a:spcAft>
                <a:spcPts val="0"/>
              </a:spcAft>
              <a:buNone/>
            </a:pPr>
            <a:endParaRPr dirty="0"/>
          </a:p>
        </p:txBody>
      </p:sp>
      <p:sp>
        <p:nvSpPr>
          <p:cNvPr id="89" name="Google Shape;89;p6: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7: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dirty="0"/>
              <a:t>As the frontal lobes begin to grow and develop, they exert more control over the amygdala by turning on and off to regulate emotions and tolerate frustrations. This is called top-down control. 
</a:t>
            </a:r>
            <a:endParaRPr dirty="0"/>
          </a:p>
        </p:txBody>
      </p:sp>
      <p:sp>
        <p:nvSpPr>
          <p:cNvPr id="94" name="Google Shape;94;p7: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8: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02" name="Google Shape;102;p8: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9: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10" name="Google Shape;110;p9: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0: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6" name="Google Shape;126;p10: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1: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3" name="Google Shape;133;p11: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6"/>
        <p:cNvGrpSpPr/>
        <p:nvPr/>
      </p:nvGrpSpPr>
      <p:grpSpPr>
        <a:xfrm>
          <a:off x="0" y="0"/>
          <a:ext cx="0" cy="0"/>
          <a:chOff x="0" y="0"/>
          <a:chExt cx="0" cy="0"/>
        </a:xfrm>
      </p:grpSpPr>
      <p:sp>
        <p:nvSpPr>
          <p:cNvPr id="17" name="Google Shape;17;p21"/>
          <p:cNvSpPr txBox="1">
            <a:spLocks noGrp="1"/>
          </p:cNvSpPr>
          <p:nvPr>
            <p:ph type="title"/>
          </p:nvPr>
        </p:nvSpPr>
        <p:spPr>
          <a:xfrm>
            <a:off x="685800" y="8382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 name="Google Shape;18;p21"/>
          <p:cNvSpPr txBox="1">
            <a:spLocks noGrp="1"/>
          </p:cNvSpPr>
          <p:nvPr>
            <p:ph type="body" idx="1"/>
          </p:nvPr>
        </p:nvSpPr>
        <p:spPr>
          <a:xfrm>
            <a:off x="685800" y="22098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6"/>
        <p:cNvGrpSpPr/>
        <p:nvPr/>
      </p:nvGrpSpPr>
      <p:grpSpPr>
        <a:xfrm>
          <a:off x="0" y="0"/>
          <a:ext cx="0" cy="0"/>
          <a:chOff x="0" y="0"/>
          <a:chExt cx="0" cy="0"/>
        </a:xfrm>
      </p:grpSpPr>
      <p:sp>
        <p:nvSpPr>
          <p:cNvPr id="47" name="Google Shape;47;p3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 name="Google Shape;48;p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Calibri"/>
              <a:buNone/>
              <a:defRPr sz="2000"/>
            </a:lvl1pPr>
            <a:lvl2pPr marL="914400" lvl="1" indent="-228600" algn="l">
              <a:spcBef>
                <a:spcPts val="360"/>
              </a:spcBef>
              <a:spcAft>
                <a:spcPts val="0"/>
              </a:spcAft>
              <a:buClr>
                <a:schemeClr val="dk1"/>
              </a:buClr>
              <a:buSzPts val="1800"/>
              <a:buFont typeface="Calibri"/>
              <a:buNone/>
              <a:defRPr sz="1800"/>
            </a:lvl2pPr>
            <a:lvl3pPr marL="1371600" lvl="2" indent="-228600" algn="l">
              <a:spcBef>
                <a:spcPts val="320"/>
              </a:spcBef>
              <a:spcAft>
                <a:spcPts val="0"/>
              </a:spcAft>
              <a:buClr>
                <a:schemeClr val="dk1"/>
              </a:buClr>
              <a:buSzPts val="1600"/>
              <a:buFont typeface="Calibri"/>
              <a:buNone/>
              <a:defRPr sz="1600"/>
            </a:lvl3pPr>
            <a:lvl4pPr marL="1828800" lvl="3" indent="-228600" algn="l">
              <a:spcBef>
                <a:spcPts val="280"/>
              </a:spcBef>
              <a:spcAft>
                <a:spcPts val="0"/>
              </a:spcAft>
              <a:buClr>
                <a:schemeClr val="dk1"/>
              </a:buClr>
              <a:buSzPts val="1400"/>
              <a:buFont typeface="Calibri"/>
              <a:buNone/>
              <a:defRPr sz="1400"/>
            </a:lvl4pPr>
            <a:lvl5pPr marL="2286000" lvl="4" indent="-228600" algn="l">
              <a:spcBef>
                <a:spcPts val="280"/>
              </a:spcBef>
              <a:spcAft>
                <a:spcPts val="0"/>
              </a:spcAft>
              <a:buClr>
                <a:schemeClr val="dk1"/>
              </a:buClr>
              <a:buSzPts val="1400"/>
              <a:buFont typeface="Calibri"/>
              <a:buNone/>
              <a:defRPr sz="1400"/>
            </a:lvl5pPr>
            <a:lvl6pPr marL="2743200" lvl="5" indent="-228600" algn="l">
              <a:spcBef>
                <a:spcPts val="280"/>
              </a:spcBef>
              <a:spcAft>
                <a:spcPts val="0"/>
              </a:spcAft>
              <a:buClr>
                <a:schemeClr val="dk1"/>
              </a:buClr>
              <a:buSzPts val="1400"/>
              <a:buFont typeface="Calibri"/>
              <a:buNone/>
              <a:defRPr sz="1400"/>
            </a:lvl6pPr>
            <a:lvl7pPr marL="3200400" lvl="6" indent="-228600" algn="l">
              <a:spcBef>
                <a:spcPts val="280"/>
              </a:spcBef>
              <a:spcAft>
                <a:spcPts val="0"/>
              </a:spcAft>
              <a:buClr>
                <a:schemeClr val="dk1"/>
              </a:buClr>
              <a:buSzPts val="1400"/>
              <a:buFont typeface="Calibri"/>
              <a:buNone/>
              <a:defRPr sz="1400"/>
            </a:lvl7pPr>
            <a:lvl8pPr marL="3657600" lvl="7" indent="-228600" algn="l">
              <a:spcBef>
                <a:spcPts val="280"/>
              </a:spcBef>
              <a:spcAft>
                <a:spcPts val="0"/>
              </a:spcAft>
              <a:buClr>
                <a:schemeClr val="dk1"/>
              </a:buClr>
              <a:buSzPts val="1400"/>
              <a:buFont typeface="Calibri"/>
              <a:buNone/>
              <a:defRPr sz="1400"/>
            </a:lvl8pPr>
            <a:lvl9pPr marL="4114800" lvl="8" indent="-228600" algn="l">
              <a:spcBef>
                <a:spcPts val="280"/>
              </a:spcBef>
              <a:spcAft>
                <a:spcPts val="0"/>
              </a:spcAft>
              <a:buClr>
                <a:schemeClr val="dk1"/>
              </a:buClr>
              <a:buSzPts val="1400"/>
              <a:buFont typeface="Calibri"/>
              <a:buNone/>
              <a:defRPr sz="1400"/>
            </a:lvl9pPr>
          </a:lstStyle>
          <a:p>
            <a:endParaRP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95738599"/>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651864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3456263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209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09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551033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0928645"/>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4080048"/>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87782"/>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21231368"/>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4299646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9"/>
        <p:cNvGrpSpPr/>
        <p:nvPr/>
      </p:nvGrpSpPr>
      <p:grpSpPr>
        <a:xfrm>
          <a:off x="0" y="0"/>
          <a:ext cx="0" cy="0"/>
          <a:chOff x="0" y="0"/>
          <a:chExt cx="0" cy="0"/>
        </a:xfrm>
      </p:grpSpPr>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5025351"/>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8382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4962936"/>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0005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771650"/>
            <a:ext cx="7772400" cy="4114800"/>
          </a:xfrm>
        </p:spPr>
        <p:txBody>
          <a:bodyPr>
            <a:normAutofit/>
          </a:bodyPr>
          <a:lstStyle/>
          <a:p>
            <a:pPr lvl="0"/>
            <a:endParaRPr lang="en-US" noProof="0"/>
          </a:p>
        </p:txBody>
      </p:sp>
      <p:sp>
        <p:nvSpPr>
          <p:cNvPr id="4" name="Date Placeholder 9"/>
          <p:cNvSpPr>
            <a:spLocks noGrp="1"/>
          </p:cNvSpPr>
          <p:nvPr>
            <p:ph type="dt" sz="half" idx="10"/>
          </p:nvPr>
        </p:nvSpPr>
        <p:spPr>
          <a:xfrm>
            <a:off x="457200" y="6356350"/>
            <a:ext cx="1981200" cy="365125"/>
          </a:xfrm>
          <a:prstGeom prst="rect">
            <a:avLst/>
          </a:prstGeom>
        </p:spPr>
        <p:txBody>
          <a:bodyPr/>
          <a:lstStyle>
            <a:lvl1pPr>
              <a:defRPr>
                <a:solidFill>
                  <a:srgbClr val="000000"/>
                </a:solidFill>
                <a:latin typeface="Arial" panose="020B0604020202020204" pitchFamily="34" charset="0"/>
              </a:defRPr>
            </a:lvl1pPr>
          </a:lstStyle>
          <a:p>
            <a:pPr>
              <a:defRPr/>
            </a:pPr>
            <a:endParaRPr lang="en-US"/>
          </a:p>
        </p:txBody>
      </p:sp>
      <p:sp>
        <p:nvSpPr>
          <p:cNvPr id="5" name="Footer Placeholder 21"/>
          <p:cNvSpPr>
            <a:spLocks noGrp="1"/>
          </p:cNvSpPr>
          <p:nvPr>
            <p:ph type="ftr" sz="quarter" idx="11"/>
          </p:nvPr>
        </p:nvSpPr>
        <p:spPr>
          <a:xfrm>
            <a:off x="2438400" y="6356350"/>
            <a:ext cx="2895600" cy="365125"/>
          </a:xfrm>
          <a:prstGeom prst="rect">
            <a:avLst/>
          </a:prstGeom>
        </p:spPr>
        <p:txBody>
          <a:bodyPr/>
          <a:lstStyle>
            <a:lvl1pPr>
              <a:defRPr>
                <a:solidFill>
                  <a:srgbClr val="000000"/>
                </a:solidFill>
                <a:latin typeface="Arial" panose="020B0604020202020204" pitchFamily="34" charset="0"/>
              </a:defRPr>
            </a:lvl1pPr>
          </a:lstStyle>
          <a:p>
            <a:pPr>
              <a:defRPr/>
            </a:pPr>
            <a:endParaRPr lang="en-US"/>
          </a:p>
        </p:txBody>
      </p:sp>
      <p:sp>
        <p:nvSpPr>
          <p:cNvPr id="6" name="Slide Number Placeholder 17"/>
          <p:cNvSpPr>
            <a:spLocks noGrp="1"/>
          </p:cNvSpPr>
          <p:nvPr>
            <p:ph type="sldNum" sz="quarter" idx="12"/>
          </p:nvPr>
        </p:nvSpPr>
        <p:spPr>
          <a:xfrm>
            <a:off x="8153400" y="6356350"/>
            <a:ext cx="5334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01DDAA27-F07D-4B18-A390-07F41CA5CCEE}" type="slidenum">
              <a:rPr lang="en-US" altLang="en-US"/>
              <a:pPr>
                <a:defRPr/>
              </a:pPr>
              <a:t>‹#›</a:t>
            </a:fld>
            <a:endParaRPr lang="en-US" altLang="en-US"/>
          </a:p>
        </p:txBody>
      </p:sp>
    </p:spTree>
    <p:extLst>
      <p:ext uri="{BB962C8B-B14F-4D97-AF65-F5344CB8AC3E}">
        <p14:creationId xmlns:p14="http://schemas.microsoft.com/office/powerpoint/2010/main" val="335923875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20"/>
        <p:cNvGrpSpPr/>
        <p:nvPr/>
      </p:nvGrpSpPr>
      <p:grpSpPr>
        <a:xfrm>
          <a:off x="0" y="0"/>
          <a:ext cx="0" cy="0"/>
          <a:chOff x="0" y="0"/>
          <a:chExt cx="0" cy="0"/>
        </a:xfrm>
      </p:grpSpPr>
      <p:sp>
        <p:nvSpPr>
          <p:cNvPr id="21" name="Google Shape;21;p23"/>
          <p:cNvSpPr txBox="1">
            <a:spLocks noGrp="1"/>
          </p:cNvSpPr>
          <p:nvPr>
            <p:ph type="title"/>
          </p:nvPr>
        </p:nvSpPr>
        <p:spPr>
          <a:xfrm rot="5400000">
            <a:off x="4743450" y="26098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 name="Google Shape;22;p23"/>
          <p:cNvSpPr txBox="1">
            <a:spLocks noGrp="1"/>
          </p:cNvSpPr>
          <p:nvPr>
            <p:ph type="body" idx="1"/>
          </p:nvPr>
        </p:nvSpPr>
        <p:spPr>
          <a:xfrm rot="5400000">
            <a:off x="781050" y="7429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23"/>
        <p:cNvGrpSpPr/>
        <p:nvPr/>
      </p:nvGrpSpPr>
      <p:grpSpPr>
        <a:xfrm>
          <a:off x="0" y="0"/>
          <a:ext cx="0" cy="0"/>
          <a:chOff x="0" y="0"/>
          <a:chExt cx="0" cy="0"/>
        </a:xfrm>
      </p:grpSpPr>
      <p:sp>
        <p:nvSpPr>
          <p:cNvPr id="24" name="Google Shape;24;p24"/>
          <p:cNvSpPr txBox="1">
            <a:spLocks noGrp="1"/>
          </p:cNvSpPr>
          <p:nvPr>
            <p:ph type="title"/>
          </p:nvPr>
        </p:nvSpPr>
        <p:spPr>
          <a:xfrm>
            <a:off x="685800" y="8382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 name="Google Shape;25;p24"/>
          <p:cNvSpPr txBox="1">
            <a:spLocks noGrp="1"/>
          </p:cNvSpPr>
          <p:nvPr>
            <p:ph type="body" idx="1"/>
          </p:nvPr>
        </p:nvSpPr>
        <p:spPr>
          <a:xfrm rot="5400000">
            <a:off x="2514600" y="3810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26"/>
        <p:cNvGrpSpPr/>
        <p:nvPr/>
      </p:nvGrpSpPr>
      <p:grpSpPr>
        <a:xfrm>
          <a:off x="0" y="0"/>
          <a:ext cx="0" cy="0"/>
          <a:chOff x="0" y="0"/>
          <a:chExt cx="0" cy="0"/>
        </a:xfrm>
      </p:grpSpPr>
      <p:sp>
        <p:nvSpPr>
          <p:cNvPr id="27" name="Google Shape;27;p2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 name="Google Shape;28;p2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9pPr>
          </a:lstStyle>
          <a:p>
            <a:endParaRPr/>
          </a:p>
        </p:txBody>
      </p:sp>
      <p:sp>
        <p:nvSpPr>
          <p:cNvPr id="29" name="Google Shape;29;p2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Calibri"/>
              <a:buNone/>
              <a:defRPr sz="1400"/>
            </a:lvl1pPr>
            <a:lvl2pPr marL="914400" lvl="1" indent="-228600" algn="l">
              <a:spcBef>
                <a:spcPts val="240"/>
              </a:spcBef>
              <a:spcAft>
                <a:spcPts val="0"/>
              </a:spcAft>
              <a:buClr>
                <a:schemeClr val="dk1"/>
              </a:buClr>
              <a:buSzPts val="1200"/>
              <a:buFont typeface="Calibri"/>
              <a:buNone/>
              <a:defRPr sz="1200"/>
            </a:lvl2pPr>
            <a:lvl3pPr marL="1371600" lvl="2" indent="-228600" algn="l">
              <a:spcBef>
                <a:spcPts val="200"/>
              </a:spcBef>
              <a:spcAft>
                <a:spcPts val="0"/>
              </a:spcAft>
              <a:buClr>
                <a:schemeClr val="dk1"/>
              </a:buClr>
              <a:buSzPts val="1000"/>
              <a:buFont typeface="Calibri"/>
              <a:buNone/>
              <a:defRPr sz="1000"/>
            </a:lvl3pPr>
            <a:lvl4pPr marL="1828800" lvl="3" indent="-228600" algn="l">
              <a:spcBef>
                <a:spcPts val="180"/>
              </a:spcBef>
              <a:spcAft>
                <a:spcPts val="0"/>
              </a:spcAft>
              <a:buClr>
                <a:schemeClr val="dk1"/>
              </a:buClr>
              <a:buSzPts val="900"/>
              <a:buFont typeface="Calibri"/>
              <a:buNone/>
              <a:defRPr sz="900"/>
            </a:lvl4pPr>
            <a:lvl5pPr marL="2286000" lvl="4" indent="-228600" algn="l">
              <a:spcBef>
                <a:spcPts val="180"/>
              </a:spcBef>
              <a:spcAft>
                <a:spcPts val="0"/>
              </a:spcAft>
              <a:buClr>
                <a:schemeClr val="dk1"/>
              </a:buClr>
              <a:buSzPts val="900"/>
              <a:buFont typeface="Calibri"/>
              <a:buNone/>
              <a:defRPr sz="900"/>
            </a:lvl5pPr>
            <a:lvl6pPr marL="2743200" lvl="5" indent="-228600" algn="l">
              <a:spcBef>
                <a:spcPts val="180"/>
              </a:spcBef>
              <a:spcAft>
                <a:spcPts val="0"/>
              </a:spcAft>
              <a:buClr>
                <a:schemeClr val="dk1"/>
              </a:buClr>
              <a:buSzPts val="900"/>
              <a:buFont typeface="Calibri"/>
              <a:buNone/>
              <a:defRPr sz="900"/>
            </a:lvl6pPr>
            <a:lvl7pPr marL="3200400" lvl="6" indent="-228600" algn="l">
              <a:spcBef>
                <a:spcPts val="180"/>
              </a:spcBef>
              <a:spcAft>
                <a:spcPts val="0"/>
              </a:spcAft>
              <a:buClr>
                <a:schemeClr val="dk1"/>
              </a:buClr>
              <a:buSzPts val="900"/>
              <a:buFont typeface="Calibri"/>
              <a:buNone/>
              <a:defRPr sz="900"/>
            </a:lvl7pPr>
            <a:lvl8pPr marL="3657600" lvl="7" indent="-228600" algn="l">
              <a:spcBef>
                <a:spcPts val="180"/>
              </a:spcBef>
              <a:spcAft>
                <a:spcPts val="0"/>
              </a:spcAft>
              <a:buClr>
                <a:schemeClr val="dk1"/>
              </a:buClr>
              <a:buSzPts val="900"/>
              <a:buFont typeface="Calibri"/>
              <a:buNone/>
              <a:defRPr sz="900"/>
            </a:lvl8pPr>
            <a:lvl9pPr marL="4114800" lvl="8" indent="-228600" algn="l">
              <a:spcBef>
                <a:spcPts val="180"/>
              </a:spcBef>
              <a:spcAft>
                <a:spcPts val="0"/>
              </a:spcAft>
              <a:buClr>
                <a:schemeClr val="dk1"/>
              </a:buClr>
              <a:buSzPts val="900"/>
              <a:buFont typeface="Calibri"/>
              <a:buNone/>
              <a:defRPr sz="900"/>
            </a:lvl9pPr>
          </a:lstStyle>
          <a:p>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0"/>
        <p:cNvGrpSpPr/>
        <p:nvPr/>
      </p:nvGrpSpPr>
      <p:grpSpPr>
        <a:xfrm>
          <a:off x="0" y="0"/>
          <a:ext cx="0" cy="0"/>
          <a:chOff x="0" y="0"/>
          <a:chExt cx="0" cy="0"/>
        </a:xfrm>
      </p:grpSpPr>
      <p:sp>
        <p:nvSpPr>
          <p:cNvPr id="31" name="Google Shape;31;p2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 name="Google Shape;32;p2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sz="3200"/>
            </a:lvl1pPr>
            <a:lvl2pPr marL="914400" lvl="1" indent="-406400" algn="l">
              <a:spcBef>
                <a:spcPts val="560"/>
              </a:spcBef>
              <a:spcAft>
                <a:spcPts val="0"/>
              </a:spcAft>
              <a:buClr>
                <a:schemeClr val="dk1"/>
              </a:buClr>
              <a:buSzPts val="2800"/>
              <a:buFont typeface="Calibri"/>
              <a:buChar char="–"/>
              <a:defRPr sz="2800"/>
            </a:lvl2pPr>
            <a:lvl3pPr marL="1371600" lvl="2" indent="-381000" algn="l">
              <a:spcBef>
                <a:spcPts val="480"/>
              </a:spcBef>
              <a:spcAft>
                <a:spcPts val="0"/>
              </a:spcAft>
              <a:buClr>
                <a:schemeClr val="dk1"/>
              </a:buClr>
              <a:buSzPts val="2400"/>
              <a:buFont typeface="Calibri"/>
              <a:buChar char="•"/>
              <a:defRPr sz="2400"/>
            </a:lvl3pPr>
            <a:lvl4pPr marL="1828800" lvl="3" indent="-355600" algn="l">
              <a:spcBef>
                <a:spcPts val="400"/>
              </a:spcBef>
              <a:spcAft>
                <a:spcPts val="0"/>
              </a:spcAft>
              <a:buClr>
                <a:schemeClr val="dk1"/>
              </a:buClr>
              <a:buSzPts val="2000"/>
              <a:buFont typeface="Calibri"/>
              <a:buChar char="–"/>
              <a:defRPr sz="2000"/>
            </a:lvl4pPr>
            <a:lvl5pPr marL="2286000" lvl="4" indent="-355600" algn="l">
              <a:spcBef>
                <a:spcPts val="400"/>
              </a:spcBef>
              <a:spcAft>
                <a:spcPts val="0"/>
              </a:spcAft>
              <a:buClr>
                <a:schemeClr val="dk1"/>
              </a:buClr>
              <a:buSzPts val="2000"/>
              <a:buFont typeface="Calibri"/>
              <a:buChar char="»"/>
              <a:defRPr sz="2000"/>
            </a:lvl5pPr>
            <a:lvl6pPr marL="2743200" lvl="5" indent="-355600" algn="l">
              <a:spcBef>
                <a:spcPts val="400"/>
              </a:spcBef>
              <a:spcAft>
                <a:spcPts val="0"/>
              </a:spcAft>
              <a:buClr>
                <a:schemeClr val="dk1"/>
              </a:buClr>
              <a:buSzPts val="2000"/>
              <a:buFont typeface="Calibri"/>
              <a:buChar char="»"/>
              <a:defRPr sz="2000"/>
            </a:lvl6pPr>
            <a:lvl7pPr marL="3200400" lvl="6" indent="-355600" algn="l">
              <a:spcBef>
                <a:spcPts val="400"/>
              </a:spcBef>
              <a:spcAft>
                <a:spcPts val="0"/>
              </a:spcAft>
              <a:buClr>
                <a:schemeClr val="dk1"/>
              </a:buClr>
              <a:buSzPts val="2000"/>
              <a:buFont typeface="Calibri"/>
              <a:buChar char="»"/>
              <a:defRPr sz="2000"/>
            </a:lvl7pPr>
            <a:lvl8pPr marL="3657600" lvl="7" indent="-355600" algn="l">
              <a:spcBef>
                <a:spcPts val="400"/>
              </a:spcBef>
              <a:spcAft>
                <a:spcPts val="0"/>
              </a:spcAft>
              <a:buClr>
                <a:schemeClr val="dk1"/>
              </a:buClr>
              <a:buSzPts val="2000"/>
              <a:buFont typeface="Calibri"/>
              <a:buChar char="»"/>
              <a:defRPr sz="2000"/>
            </a:lvl8pPr>
            <a:lvl9pPr marL="4114800" lvl="8" indent="-355600" algn="l">
              <a:spcBef>
                <a:spcPts val="400"/>
              </a:spcBef>
              <a:spcAft>
                <a:spcPts val="0"/>
              </a:spcAft>
              <a:buClr>
                <a:schemeClr val="dk1"/>
              </a:buClr>
              <a:buSzPts val="2000"/>
              <a:buFont typeface="Calibri"/>
              <a:buChar char="»"/>
              <a:defRPr sz="2000"/>
            </a:lvl9pPr>
          </a:lstStyle>
          <a:p>
            <a:endParaRPr/>
          </a:p>
        </p:txBody>
      </p:sp>
      <p:sp>
        <p:nvSpPr>
          <p:cNvPr id="33" name="Google Shape;33;p2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Calibri"/>
              <a:buNone/>
              <a:defRPr sz="1400"/>
            </a:lvl1pPr>
            <a:lvl2pPr marL="914400" lvl="1" indent="-228600" algn="l">
              <a:spcBef>
                <a:spcPts val="240"/>
              </a:spcBef>
              <a:spcAft>
                <a:spcPts val="0"/>
              </a:spcAft>
              <a:buClr>
                <a:schemeClr val="dk1"/>
              </a:buClr>
              <a:buSzPts val="1200"/>
              <a:buFont typeface="Calibri"/>
              <a:buNone/>
              <a:defRPr sz="1200"/>
            </a:lvl2pPr>
            <a:lvl3pPr marL="1371600" lvl="2" indent="-228600" algn="l">
              <a:spcBef>
                <a:spcPts val="200"/>
              </a:spcBef>
              <a:spcAft>
                <a:spcPts val="0"/>
              </a:spcAft>
              <a:buClr>
                <a:schemeClr val="dk1"/>
              </a:buClr>
              <a:buSzPts val="1000"/>
              <a:buFont typeface="Calibri"/>
              <a:buNone/>
              <a:defRPr sz="1000"/>
            </a:lvl3pPr>
            <a:lvl4pPr marL="1828800" lvl="3" indent="-228600" algn="l">
              <a:spcBef>
                <a:spcPts val="180"/>
              </a:spcBef>
              <a:spcAft>
                <a:spcPts val="0"/>
              </a:spcAft>
              <a:buClr>
                <a:schemeClr val="dk1"/>
              </a:buClr>
              <a:buSzPts val="900"/>
              <a:buFont typeface="Calibri"/>
              <a:buNone/>
              <a:defRPr sz="900"/>
            </a:lvl4pPr>
            <a:lvl5pPr marL="2286000" lvl="4" indent="-228600" algn="l">
              <a:spcBef>
                <a:spcPts val="180"/>
              </a:spcBef>
              <a:spcAft>
                <a:spcPts val="0"/>
              </a:spcAft>
              <a:buClr>
                <a:schemeClr val="dk1"/>
              </a:buClr>
              <a:buSzPts val="900"/>
              <a:buFont typeface="Calibri"/>
              <a:buNone/>
              <a:defRPr sz="900"/>
            </a:lvl5pPr>
            <a:lvl6pPr marL="2743200" lvl="5" indent="-228600" algn="l">
              <a:spcBef>
                <a:spcPts val="180"/>
              </a:spcBef>
              <a:spcAft>
                <a:spcPts val="0"/>
              </a:spcAft>
              <a:buClr>
                <a:schemeClr val="dk1"/>
              </a:buClr>
              <a:buSzPts val="900"/>
              <a:buFont typeface="Calibri"/>
              <a:buNone/>
              <a:defRPr sz="900"/>
            </a:lvl6pPr>
            <a:lvl7pPr marL="3200400" lvl="6" indent="-228600" algn="l">
              <a:spcBef>
                <a:spcPts val="180"/>
              </a:spcBef>
              <a:spcAft>
                <a:spcPts val="0"/>
              </a:spcAft>
              <a:buClr>
                <a:schemeClr val="dk1"/>
              </a:buClr>
              <a:buSzPts val="900"/>
              <a:buFont typeface="Calibri"/>
              <a:buNone/>
              <a:defRPr sz="900"/>
            </a:lvl7pPr>
            <a:lvl8pPr marL="3657600" lvl="7" indent="-228600" algn="l">
              <a:spcBef>
                <a:spcPts val="180"/>
              </a:spcBef>
              <a:spcAft>
                <a:spcPts val="0"/>
              </a:spcAft>
              <a:buClr>
                <a:schemeClr val="dk1"/>
              </a:buClr>
              <a:buSzPts val="900"/>
              <a:buFont typeface="Calibri"/>
              <a:buNone/>
              <a:defRPr sz="900"/>
            </a:lvl8pPr>
            <a:lvl9pPr marL="4114800" lvl="8" indent="-228600" algn="l">
              <a:spcBef>
                <a:spcPts val="180"/>
              </a:spcBef>
              <a:spcAft>
                <a:spcPts val="0"/>
              </a:spcAft>
              <a:buClr>
                <a:schemeClr val="dk1"/>
              </a:buClr>
              <a:buSzPts val="900"/>
              <a:buFont typeface="Calibri"/>
              <a:buNone/>
              <a:defRPr sz="900"/>
            </a:lvl9pPr>
          </a:lstStyle>
          <a:p>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34"/>
        <p:cNvGrpSpPr/>
        <p:nvPr/>
      </p:nvGrpSpPr>
      <p:grpSpPr>
        <a:xfrm>
          <a:off x="0" y="0"/>
          <a:ext cx="0" cy="0"/>
          <a:chOff x="0" y="0"/>
          <a:chExt cx="0" cy="0"/>
        </a:xfrm>
      </p:grpSpPr>
      <p:sp>
        <p:nvSpPr>
          <p:cNvPr id="35" name="Google Shape;35;p27"/>
          <p:cNvSpPr txBox="1">
            <a:spLocks noGrp="1"/>
          </p:cNvSpPr>
          <p:nvPr>
            <p:ph type="title"/>
          </p:nvPr>
        </p:nvSpPr>
        <p:spPr>
          <a:xfrm>
            <a:off x="685800" y="8382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36"/>
        <p:cNvGrpSpPr/>
        <p:nvPr/>
      </p:nvGrpSpPr>
      <p:grpSpPr>
        <a:xfrm>
          <a:off x="0" y="0"/>
          <a:ext cx="0" cy="0"/>
          <a:chOff x="0" y="0"/>
          <a:chExt cx="0" cy="0"/>
        </a:xfrm>
      </p:grpSpPr>
      <p:sp>
        <p:nvSpPr>
          <p:cNvPr id="37" name="Google Shape;37;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 name="Google Shape;38;p2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Calibri"/>
              <a:buNone/>
              <a:defRPr sz="2400" b="1"/>
            </a:lvl1pPr>
            <a:lvl2pPr marL="914400" lvl="1" indent="-228600" algn="l">
              <a:spcBef>
                <a:spcPts val="400"/>
              </a:spcBef>
              <a:spcAft>
                <a:spcPts val="0"/>
              </a:spcAft>
              <a:buClr>
                <a:schemeClr val="dk1"/>
              </a:buClr>
              <a:buSzPts val="2000"/>
              <a:buFont typeface="Calibri"/>
              <a:buNone/>
              <a:defRPr sz="2000" b="1"/>
            </a:lvl2pPr>
            <a:lvl3pPr marL="1371600" lvl="2" indent="-228600" algn="l">
              <a:spcBef>
                <a:spcPts val="360"/>
              </a:spcBef>
              <a:spcAft>
                <a:spcPts val="0"/>
              </a:spcAft>
              <a:buClr>
                <a:schemeClr val="dk1"/>
              </a:buClr>
              <a:buSzPts val="1800"/>
              <a:buFont typeface="Calibri"/>
              <a:buNone/>
              <a:defRPr sz="1800" b="1"/>
            </a:lvl3pPr>
            <a:lvl4pPr marL="1828800" lvl="3" indent="-228600" algn="l">
              <a:spcBef>
                <a:spcPts val="320"/>
              </a:spcBef>
              <a:spcAft>
                <a:spcPts val="0"/>
              </a:spcAft>
              <a:buClr>
                <a:schemeClr val="dk1"/>
              </a:buClr>
              <a:buSzPts val="1600"/>
              <a:buFont typeface="Calibri"/>
              <a:buNone/>
              <a:defRPr sz="1600" b="1"/>
            </a:lvl4pPr>
            <a:lvl5pPr marL="2286000" lvl="4" indent="-228600" algn="l">
              <a:spcBef>
                <a:spcPts val="320"/>
              </a:spcBef>
              <a:spcAft>
                <a:spcPts val="0"/>
              </a:spcAft>
              <a:buClr>
                <a:schemeClr val="dk1"/>
              </a:buClr>
              <a:buSzPts val="1600"/>
              <a:buFont typeface="Calibri"/>
              <a:buNone/>
              <a:defRPr sz="1600" b="1"/>
            </a:lvl5pPr>
            <a:lvl6pPr marL="2743200" lvl="5" indent="-228600" algn="l">
              <a:spcBef>
                <a:spcPts val="320"/>
              </a:spcBef>
              <a:spcAft>
                <a:spcPts val="0"/>
              </a:spcAft>
              <a:buClr>
                <a:schemeClr val="dk1"/>
              </a:buClr>
              <a:buSzPts val="1600"/>
              <a:buFont typeface="Calibri"/>
              <a:buNone/>
              <a:defRPr sz="1600" b="1"/>
            </a:lvl6pPr>
            <a:lvl7pPr marL="3200400" lvl="6" indent="-228600" algn="l">
              <a:spcBef>
                <a:spcPts val="320"/>
              </a:spcBef>
              <a:spcAft>
                <a:spcPts val="0"/>
              </a:spcAft>
              <a:buClr>
                <a:schemeClr val="dk1"/>
              </a:buClr>
              <a:buSzPts val="1600"/>
              <a:buFont typeface="Calibri"/>
              <a:buNone/>
              <a:defRPr sz="1600" b="1"/>
            </a:lvl7pPr>
            <a:lvl8pPr marL="3657600" lvl="7" indent="-228600" algn="l">
              <a:spcBef>
                <a:spcPts val="320"/>
              </a:spcBef>
              <a:spcAft>
                <a:spcPts val="0"/>
              </a:spcAft>
              <a:buClr>
                <a:schemeClr val="dk1"/>
              </a:buClr>
              <a:buSzPts val="1600"/>
              <a:buFont typeface="Calibri"/>
              <a:buNone/>
              <a:defRPr sz="1600" b="1"/>
            </a:lvl8pPr>
            <a:lvl9pPr marL="4114800" lvl="8" indent="-228600" algn="l">
              <a:spcBef>
                <a:spcPts val="320"/>
              </a:spcBef>
              <a:spcAft>
                <a:spcPts val="0"/>
              </a:spcAft>
              <a:buClr>
                <a:schemeClr val="dk1"/>
              </a:buClr>
              <a:buSzPts val="1600"/>
              <a:buFont typeface="Calibri"/>
              <a:buNone/>
              <a:defRPr sz="1600" b="1"/>
            </a:lvl9pPr>
          </a:lstStyle>
          <a:p>
            <a:endParaRPr/>
          </a:p>
        </p:txBody>
      </p:sp>
      <p:sp>
        <p:nvSpPr>
          <p:cNvPr id="39" name="Google Shape;39;p2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Calibri"/>
              <a:buChar char="•"/>
              <a:defRPr sz="2400"/>
            </a:lvl1pPr>
            <a:lvl2pPr marL="914400" lvl="1" indent="-355600" algn="l">
              <a:spcBef>
                <a:spcPts val="400"/>
              </a:spcBef>
              <a:spcAft>
                <a:spcPts val="0"/>
              </a:spcAft>
              <a:buClr>
                <a:schemeClr val="dk1"/>
              </a:buClr>
              <a:buSzPts val="2000"/>
              <a:buFont typeface="Calibri"/>
              <a:buChar char="–"/>
              <a:defRPr sz="2000"/>
            </a:lvl2pPr>
            <a:lvl3pPr marL="1371600" lvl="2" indent="-342900" algn="l">
              <a:spcBef>
                <a:spcPts val="360"/>
              </a:spcBef>
              <a:spcAft>
                <a:spcPts val="0"/>
              </a:spcAft>
              <a:buClr>
                <a:schemeClr val="dk1"/>
              </a:buClr>
              <a:buSzPts val="1800"/>
              <a:buFont typeface="Calibri"/>
              <a:buChar char="•"/>
              <a:defRPr sz="1800"/>
            </a:lvl3pPr>
            <a:lvl4pPr marL="1828800" lvl="3" indent="-330200" algn="l">
              <a:spcBef>
                <a:spcPts val="320"/>
              </a:spcBef>
              <a:spcAft>
                <a:spcPts val="0"/>
              </a:spcAft>
              <a:buClr>
                <a:schemeClr val="dk1"/>
              </a:buClr>
              <a:buSzPts val="1600"/>
              <a:buFont typeface="Calibri"/>
              <a:buChar char="–"/>
              <a:defRPr sz="1600"/>
            </a:lvl4pPr>
            <a:lvl5pPr marL="2286000" lvl="4" indent="-330200" algn="l">
              <a:spcBef>
                <a:spcPts val="320"/>
              </a:spcBef>
              <a:spcAft>
                <a:spcPts val="0"/>
              </a:spcAft>
              <a:buClr>
                <a:schemeClr val="dk1"/>
              </a:buClr>
              <a:buSzPts val="1600"/>
              <a:buFont typeface="Calibri"/>
              <a:buChar char="»"/>
              <a:defRPr sz="1600"/>
            </a:lvl5pPr>
            <a:lvl6pPr marL="2743200" lvl="5" indent="-330200" algn="l">
              <a:spcBef>
                <a:spcPts val="320"/>
              </a:spcBef>
              <a:spcAft>
                <a:spcPts val="0"/>
              </a:spcAft>
              <a:buClr>
                <a:schemeClr val="dk1"/>
              </a:buClr>
              <a:buSzPts val="1600"/>
              <a:buFont typeface="Calibri"/>
              <a:buChar char="»"/>
              <a:defRPr sz="1600"/>
            </a:lvl6pPr>
            <a:lvl7pPr marL="3200400" lvl="6" indent="-330200" algn="l">
              <a:spcBef>
                <a:spcPts val="320"/>
              </a:spcBef>
              <a:spcAft>
                <a:spcPts val="0"/>
              </a:spcAft>
              <a:buClr>
                <a:schemeClr val="dk1"/>
              </a:buClr>
              <a:buSzPts val="1600"/>
              <a:buFont typeface="Calibri"/>
              <a:buChar char="»"/>
              <a:defRPr sz="1600"/>
            </a:lvl7pPr>
            <a:lvl8pPr marL="3657600" lvl="7" indent="-330200" algn="l">
              <a:spcBef>
                <a:spcPts val="320"/>
              </a:spcBef>
              <a:spcAft>
                <a:spcPts val="0"/>
              </a:spcAft>
              <a:buClr>
                <a:schemeClr val="dk1"/>
              </a:buClr>
              <a:buSzPts val="1600"/>
              <a:buFont typeface="Calibri"/>
              <a:buChar char="»"/>
              <a:defRPr sz="1600"/>
            </a:lvl8pPr>
            <a:lvl9pPr marL="4114800" lvl="8" indent="-330200" algn="l">
              <a:spcBef>
                <a:spcPts val="320"/>
              </a:spcBef>
              <a:spcAft>
                <a:spcPts val="0"/>
              </a:spcAft>
              <a:buClr>
                <a:schemeClr val="dk1"/>
              </a:buClr>
              <a:buSzPts val="1600"/>
              <a:buFont typeface="Calibri"/>
              <a:buChar char="»"/>
              <a:defRPr sz="1600"/>
            </a:lvl9pPr>
          </a:lstStyle>
          <a:p>
            <a:endParaRPr/>
          </a:p>
        </p:txBody>
      </p:sp>
      <p:sp>
        <p:nvSpPr>
          <p:cNvPr id="40" name="Google Shape;40;p2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Calibri"/>
              <a:buNone/>
              <a:defRPr sz="2400" b="1"/>
            </a:lvl1pPr>
            <a:lvl2pPr marL="914400" lvl="1" indent="-228600" algn="l">
              <a:spcBef>
                <a:spcPts val="400"/>
              </a:spcBef>
              <a:spcAft>
                <a:spcPts val="0"/>
              </a:spcAft>
              <a:buClr>
                <a:schemeClr val="dk1"/>
              </a:buClr>
              <a:buSzPts val="2000"/>
              <a:buFont typeface="Calibri"/>
              <a:buNone/>
              <a:defRPr sz="2000" b="1"/>
            </a:lvl2pPr>
            <a:lvl3pPr marL="1371600" lvl="2" indent="-228600" algn="l">
              <a:spcBef>
                <a:spcPts val="360"/>
              </a:spcBef>
              <a:spcAft>
                <a:spcPts val="0"/>
              </a:spcAft>
              <a:buClr>
                <a:schemeClr val="dk1"/>
              </a:buClr>
              <a:buSzPts val="1800"/>
              <a:buFont typeface="Calibri"/>
              <a:buNone/>
              <a:defRPr sz="1800" b="1"/>
            </a:lvl3pPr>
            <a:lvl4pPr marL="1828800" lvl="3" indent="-228600" algn="l">
              <a:spcBef>
                <a:spcPts val="320"/>
              </a:spcBef>
              <a:spcAft>
                <a:spcPts val="0"/>
              </a:spcAft>
              <a:buClr>
                <a:schemeClr val="dk1"/>
              </a:buClr>
              <a:buSzPts val="1600"/>
              <a:buFont typeface="Calibri"/>
              <a:buNone/>
              <a:defRPr sz="1600" b="1"/>
            </a:lvl4pPr>
            <a:lvl5pPr marL="2286000" lvl="4" indent="-228600" algn="l">
              <a:spcBef>
                <a:spcPts val="320"/>
              </a:spcBef>
              <a:spcAft>
                <a:spcPts val="0"/>
              </a:spcAft>
              <a:buClr>
                <a:schemeClr val="dk1"/>
              </a:buClr>
              <a:buSzPts val="1600"/>
              <a:buFont typeface="Calibri"/>
              <a:buNone/>
              <a:defRPr sz="1600" b="1"/>
            </a:lvl5pPr>
            <a:lvl6pPr marL="2743200" lvl="5" indent="-228600" algn="l">
              <a:spcBef>
                <a:spcPts val="320"/>
              </a:spcBef>
              <a:spcAft>
                <a:spcPts val="0"/>
              </a:spcAft>
              <a:buClr>
                <a:schemeClr val="dk1"/>
              </a:buClr>
              <a:buSzPts val="1600"/>
              <a:buFont typeface="Calibri"/>
              <a:buNone/>
              <a:defRPr sz="1600" b="1"/>
            </a:lvl6pPr>
            <a:lvl7pPr marL="3200400" lvl="6" indent="-228600" algn="l">
              <a:spcBef>
                <a:spcPts val="320"/>
              </a:spcBef>
              <a:spcAft>
                <a:spcPts val="0"/>
              </a:spcAft>
              <a:buClr>
                <a:schemeClr val="dk1"/>
              </a:buClr>
              <a:buSzPts val="1600"/>
              <a:buFont typeface="Calibri"/>
              <a:buNone/>
              <a:defRPr sz="1600" b="1"/>
            </a:lvl7pPr>
            <a:lvl8pPr marL="3657600" lvl="7" indent="-228600" algn="l">
              <a:spcBef>
                <a:spcPts val="320"/>
              </a:spcBef>
              <a:spcAft>
                <a:spcPts val="0"/>
              </a:spcAft>
              <a:buClr>
                <a:schemeClr val="dk1"/>
              </a:buClr>
              <a:buSzPts val="1600"/>
              <a:buFont typeface="Calibri"/>
              <a:buNone/>
              <a:defRPr sz="1600" b="1"/>
            </a:lvl8pPr>
            <a:lvl9pPr marL="4114800" lvl="8" indent="-228600" algn="l">
              <a:spcBef>
                <a:spcPts val="320"/>
              </a:spcBef>
              <a:spcAft>
                <a:spcPts val="0"/>
              </a:spcAft>
              <a:buClr>
                <a:schemeClr val="dk1"/>
              </a:buClr>
              <a:buSzPts val="1600"/>
              <a:buFont typeface="Calibri"/>
              <a:buNone/>
              <a:defRPr sz="1600" b="1"/>
            </a:lvl9pPr>
          </a:lstStyle>
          <a:p>
            <a:endParaRPr/>
          </a:p>
        </p:txBody>
      </p:sp>
      <p:sp>
        <p:nvSpPr>
          <p:cNvPr id="41" name="Google Shape;41;p2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Calibri"/>
              <a:buChar char="•"/>
              <a:defRPr sz="2400"/>
            </a:lvl1pPr>
            <a:lvl2pPr marL="914400" lvl="1" indent="-355600" algn="l">
              <a:spcBef>
                <a:spcPts val="400"/>
              </a:spcBef>
              <a:spcAft>
                <a:spcPts val="0"/>
              </a:spcAft>
              <a:buClr>
                <a:schemeClr val="dk1"/>
              </a:buClr>
              <a:buSzPts val="2000"/>
              <a:buFont typeface="Calibri"/>
              <a:buChar char="–"/>
              <a:defRPr sz="2000"/>
            </a:lvl2pPr>
            <a:lvl3pPr marL="1371600" lvl="2" indent="-342900" algn="l">
              <a:spcBef>
                <a:spcPts val="360"/>
              </a:spcBef>
              <a:spcAft>
                <a:spcPts val="0"/>
              </a:spcAft>
              <a:buClr>
                <a:schemeClr val="dk1"/>
              </a:buClr>
              <a:buSzPts val="1800"/>
              <a:buFont typeface="Calibri"/>
              <a:buChar char="•"/>
              <a:defRPr sz="1800"/>
            </a:lvl3pPr>
            <a:lvl4pPr marL="1828800" lvl="3" indent="-330200" algn="l">
              <a:spcBef>
                <a:spcPts val="320"/>
              </a:spcBef>
              <a:spcAft>
                <a:spcPts val="0"/>
              </a:spcAft>
              <a:buClr>
                <a:schemeClr val="dk1"/>
              </a:buClr>
              <a:buSzPts val="1600"/>
              <a:buFont typeface="Calibri"/>
              <a:buChar char="–"/>
              <a:defRPr sz="1600"/>
            </a:lvl4pPr>
            <a:lvl5pPr marL="2286000" lvl="4" indent="-330200" algn="l">
              <a:spcBef>
                <a:spcPts val="320"/>
              </a:spcBef>
              <a:spcAft>
                <a:spcPts val="0"/>
              </a:spcAft>
              <a:buClr>
                <a:schemeClr val="dk1"/>
              </a:buClr>
              <a:buSzPts val="1600"/>
              <a:buFont typeface="Calibri"/>
              <a:buChar char="»"/>
              <a:defRPr sz="1600"/>
            </a:lvl5pPr>
            <a:lvl6pPr marL="2743200" lvl="5" indent="-330200" algn="l">
              <a:spcBef>
                <a:spcPts val="320"/>
              </a:spcBef>
              <a:spcAft>
                <a:spcPts val="0"/>
              </a:spcAft>
              <a:buClr>
                <a:schemeClr val="dk1"/>
              </a:buClr>
              <a:buSzPts val="1600"/>
              <a:buFont typeface="Calibri"/>
              <a:buChar char="»"/>
              <a:defRPr sz="1600"/>
            </a:lvl6pPr>
            <a:lvl7pPr marL="3200400" lvl="6" indent="-330200" algn="l">
              <a:spcBef>
                <a:spcPts val="320"/>
              </a:spcBef>
              <a:spcAft>
                <a:spcPts val="0"/>
              </a:spcAft>
              <a:buClr>
                <a:schemeClr val="dk1"/>
              </a:buClr>
              <a:buSzPts val="1600"/>
              <a:buFont typeface="Calibri"/>
              <a:buChar char="»"/>
              <a:defRPr sz="1600"/>
            </a:lvl7pPr>
            <a:lvl8pPr marL="3657600" lvl="7" indent="-330200" algn="l">
              <a:spcBef>
                <a:spcPts val="320"/>
              </a:spcBef>
              <a:spcAft>
                <a:spcPts val="0"/>
              </a:spcAft>
              <a:buClr>
                <a:schemeClr val="dk1"/>
              </a:buClr>
              <a:buSzPts val="1600"/>
              <a:buFont typeface="Calibri"/>
              <a:buChar char="»"/>
              <a:defRPr sz="1600"/>
            </a:lvl8pPr>
            <a:lvl9pPr marL="4114800" lvl="8" indent="-330200" algn="l">
              <a:spcBef>
                <a:spcPts val="320"/>
              </a:spcBef>
              <a:spcAft>
                <a:spcPts val="0"/>
              </a:spcAft>
              <a:buClr>
                <a:schemeClr val="dk1"/>
              </a:buClr>
              <a:buSzPts val="1600"/>
              <a:buFont typeface="Calibri"/>
              <a:buChar char="»"/>
              <a:defRPr sz="1600"/>
            </a:lvl9pPr>
          </a:lstStyle>
          <a:p>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42"/>
        <p:cNvGrpSpPr/>
        <p:nvPr/>
      </p:nvGrpSpPr>
      <p:grpSpPr>
        <a:xfrm>
          <a:off x="0" y="0"/>
          <a:ext cx="0" cy="0"/>
          <a:chOff x="0" y="0"/>
          <a:chExt cx="0" cy="0"/>
        </a:xfrm>
      </p:grpSpPr>
      <p:sp>
        <p:nvSpPr>
          <p:cNvPr id="43" name="Google Shape;43;p29"/>
          <p:cNvSpPr txBox="1">
            <a:spLocks noGrp="1"/>
          </p:cNvSpPr>
          <p:nvPr>
            <p:ph type="title"/>
          </p:nvPr>
        </p:nvSpPr>
        <p:spPr>
          <a:xfrm>
            <a:off x="685800" y="8382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29"/>
          <p:cNvSpPr txBox="1">
            <a:spLocks noGrp="1"/>
          </p:cNvSpPr>
          <p:nvPr>
            <p:ph type="body" idx="1"/>
          </p:nvPr>
        </p:nvSpPr>
        <p:spPr>
          <a:xfrm>
            <a:off x="685800" y="22098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Calibri"/>
              <a:buChar char="•"/>
              <a:defRPr sz="2800"/>
            </a:lvl1pPr>
            <a:lvl2pPr marL="914400" lvl="1" indent="-381000" algn="l">
              <a:spcBef>
                <a:spcPts val="480"/>
              </a:spcBef>
              <a:spcAft>
                <a:spcPts val="0"/>
              </a:spcAft>
              <a:buClr>
                <a:schemeClr val="dk1"/>
              </a:buClr>
              <a:buSzPts val="2400"/>
              <a:buFont typeface="Calibri"/>
              <a:buChar char="–"/>
              <a:defRPr sz="2400"/>
            </a:lvl2pPr>
            <a:lvl3pPr marL="1371600" lvl="2" indent="-355600" algn="l">
              <a:spcBef>
                <a:spcPts val="400"/>
              </a:spcBef>
              <a:spcAft>
                <a:spcPts val="0"/>
              </a:spcAft>
              <a:buClr>
                <a:schemeClr val="dk1"/>
              </a:buClr>
              <a:buSzPts val="2000"/>
              <a:buFont typeface="Calibri"/>
              <a:buChar char="•"/>
              <a:defRPr sz="2000"/>
            </a:lvl3pPr>
            <a:lvl4pPr marL="1828800" lvl="3" indent="-342900" algn="l">
              <a:spcBef>
                <a:spcPts val="360"/>
              </a:spcBef>
              <a:spcAft>
                <a:spcPts val="0"/>
              </a:spcAft>
              <a:buClr>
                <a:schemeClr val="dk1"/>
              </a:buClr>
              <a:buSzPts val="1800"/>
              <a:buFont typeface="Calibri"/>
              <a:buChar char="–"/>
              <a:defRPr sz="1800"/>
            </a:lvl4pPr>
            <a:lvl5pPr marL="2286000" lvl="4" indent="-342900" algn="l">
              <a:spcBef>
                <a:spcPts val="360"/>
              </a:spcBef>
              <a:spcAft>
                <a:spcPts val="0"/>
              </a:spcAft>
              <a:buClr>
                <a:schemeClr val="dk1"/>
              </a:buClr>
              <a:buSzPts val="1800"/>
              <a:buFont typeface="Calibri"/>
              <a:buChar char="»"/>
              <a:defRPr sz="1800"/>
            </a:lvl5pPr>
            <a:lvl6pPr marL="2743200" lvl="5" indent="-342900" algn="l">
              <a:spcBef>
                <a:spcPts val="360"/>
              </a:spcBef>
              <a:spcAft>
                <a:spcPts val="0"/>
              </a:spcAft>
              <a:buClr>
                <a:schemeClr val="dk1"/>
              </a:buClr>
              <a:buSzPts val="1800"/>
              <a:buFont typeface="Calibri"/>
              <a:buChar char="»"/>
              <a:defRPr sz="1800"/>
            </a:lvl6pPr>
            <a:lvl7pPr marL="3200400" lvl="6" indent="-342900" algn="l">
              <a:spcBef>
                <a:spcPts val="360"/>
              </a:spcBef>
              <a:spcAft>
                <a:spcPts val="0"/>
              </a:spcAft>
              <a:buClr>
                <a:schemeClr val="dk1"/>
              </a:buClr>
              <a:buSzPts val="1800"/>
              <a:buFont typeface="Calibri"/>
              <a:buChar char="»"/>
              <a:defRPr sz="1800"/>
            </a:lvl7pPr>
            <a:lvl8pPr marL="3657600" lvl="7" indent="-342900" algn="l">
              <a:spcBef>
                <a:spcPts val="360"/>
              </a:spcBef>
              <a:spcAft>
                <a:spcPts val="0"/>
              </a:spcAft>
              <a:buClr>
                <a:schemeClr val="dk1"/>
              </a:buClr>
              <a:buSzPts val="1800"/>
              <a:buFont typeface="Calibri"/>
              <a:buChar char="»"/>
              <a:defRPr sz="1800"/>
            </a:lvl8pPr>
            <a:lvl9pPr marL="4114800" lvl="8" indent="-342900" algn="l">
              <a:spcBef>
                <a:spcPts val="360"/>
              </a:spcBef>
              <a:spcAft>
                <a:spcPts val="0"/>
              </a:spcAft>
              <a:buClr>
                <a:schemeClr val="dk1"/>
              </a:buClr>
              <a:buSzPts val="1800"/>
              <a:buFont typeface="Calibri"/>
              <a:buChar char="»"/>
              <a:defRPr sz="1800"/>
            </a:lvl9pPr>
          </a:lstStyle>
          <a:p>
            <a:endParaRPr/>
          </a:p>
        </p:txBody>
      </p:sp>
      <p:sp>
        <p:nvSpPr>
          <p:cNvPr id="45" name="Google Shape;45;p29"/>
          <p:cNvSpPr txBox="1">
            <a:spLocks noGrp="1"/>
          </p:cNvSpPr>
          <p:nvPr>
            <p:ph type="body" idx="2"/>
          </p:nvPr>
        </p:nvSpPr>
        <p:spPr>
          <a:xfrm>
            <a:off x="4648200" y="22098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Calibri"/>
              <a:buChar char="•"/>
              <a:defRPr sz="2800"/>
            </a:lvl1pPr>
            <a:lvl2pPr marL="914400" lvl="1" indent="-381000" algn="l">
              <a:spcBef>
                <a:spcPts val="480"/>
              </a:spcBef>
              <a:spcAft>
                <a:spcPts val="0"/>
              </a:spcAft>
              <a:buClr>
                <a:schemeClr val="dk1"/>
              </a:buClr>
              <a:buSzPts val="2400"/>
              <a:buFont typeface="Calibri"/>
              <a:buChar char="–"/>
              <a:defRPr sz="2400"/>
            </a:lvl2pPr>
            <a:lvl3pPr marL="1371600" lvl="2" indent="-355600" algn="l">
              <a:spcBef>
                <a:spcPts val="400"/>
              </a:spcBef>
              <a:spcAft>
                <a:spcPts val="0"/>
              </a:spcAft>
              <a:buClr>
                <a:schemeClr val="dk1"/>
              </a:buClr>
              <a:buSzPts val="2000"/>
              <a:buFont typeface="Calibri"/>
              <a:buChar char="•"/>
              <a:defRPr sz="2000"/>
            </a:lvl3pPr>
            <a:lvl4pPr marL="1828800" lvl="3" indent="-342900" algn="l">
              <a:spcBef>
                <a:spcPts val="360"/>
              </a:spcBef>
              <a:spcAft>
                <a:spcPts val="0"/>
              </a:spcAft>
              <a:buClr>
                <a:schemeClr val="dk1"/>
              </a:buClr>
              <a:buSzPts val="1800"/>
              <a:buFont typeface="Calibri"/>
              <a:buChar char="–"/>
              <a:defRPr sz="1800"/>
            </a:lvl4pPr>
            <a:lvl5pPr marL="2286000" lvl="4" indent="-342900" algn="l">
              <a:spcBef>
                <a:spcPts val="360"/>
              </a:spcBef>
              <a:spcAft>
                <a:spcPts val="0"/>
              </a:spcAft>
              <a:buClr>
                <a:schemeClr val="dk1"/>
              </a:buClr>
              <a:buSzPts val="1800"/>
              <a:buFont typeface="Calibri"/>
              <a:buChar char="»"/>
              <a:defRPr sz="1800"/>
            </a:lvl5pPr>
            <a:lvl6pPr marL="2743200" lvl="5" indent="-342900" algn="l">
              <a:spcBef>
                <a:spcPts val="360"/>
              </a:spcBef>
              <a:spcAft>
                <a:spcPts val="0"/>
              </a:spcAft>
              <a:buClr>
                <a:schemeClr val="dk1"/>
              </a:buClr>
              <a:buSzPts val="1800"/>
              <a:buFont typeface="Calibri"/>
              <a:buChar char="»"/>
              <a:defRPr sz="1800"/>
            </a:lvl6pPr>
            <a:lvl7pPr marL="3200400" lvl="6" indent="-342900" algn="l">
              <a:spcBef>
                <a:spcPts val="360"/>
              </a:spcBef>
              <a:spcAft>
                <a:spcPts val="0"/>
              </a:spcAft>
              <a:buClr>
                <a:schemeClr val="dk1"/>
              </a:buClr>
              <a:buSzPts val="1800"/>
              <a:buFont typeface="Calibri"/>
              <a:buChar char="»"/>
              <a:defRPr sz="1800"/>
            </a:lvl7pPr>
            <a:lvl8pPr marL="3657600" lvl="7" indent="-342900" algn="l">
              <a:spcBef>
                <a:spcPts val="360"/>
              </a:spcBef>
              <a:spcAft>
                <a:spcPts val="0"/>
              </a:spcAft>
              <a:buClr>
                <a:schemeClr val="dk1"/>
              </a:buClr>
              <a:buSzPts val="1800"/>
              <a:buFont typeface="Calibri"/>
              <a:buChar char="»"/>
              <a:defRPr sz="1800"/>
            </a:lvl8pPr>
            <a:lvl9pPr marL="4114800" lvl="8" indent="-342900" algn="l">
              <a:spcBef>
                <a:spcPts val="360"/>
              </a:spcBef>
              <a:spcAft>
                <a:spcPts val="0"/>
              </a:spcAft>
              <a:buClr>
                <a:schemeClr val="dk1"/>
              </a:buClr>
              <a:buSzPts val="1800"/>
              <a:buFont typeface="Calibri"/>
              <a:buChar char="»"/>
              <a:defRPr sz="1800"/>
            </a:lvl9pPr>
          </a:lstStyle>
          <a:p>
            <a:endParaRP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685800" y="8382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1" i="0" u="none" strike="noStrike" cap="none">
                <a:solidFill>
                  <a:schemeClr val="dk2"/>
                </a:solidFill>
                <a:latin typeface="Calibri"/>
                <a:ea typeface="Calibri"/>
                <a:cs typeface="Calibri"/>
                <a:sym typeface="Calibri"/>
              </a:defRPr>
            </a:lvl1pPr>
            <a:lvl2pPr marR="0" lvl="1" algn="ctr" rtl="0">
              <a:spcBef>
                <a:spcPts val="0"/>
              </a:spcBef>
              <a:spcAft>
                <a:spcPts val="0"/>
              </a:spcAft>
              <a:buSzPts val="1400"/>
              <a:buNone/>
              <a:defRPr sz="4400" b="1" i="0" u="none" strike="noStrike" cap="none">
                <a:solidFill>
                  <a:schemeClr val="dk2"/>
                </a:solidFill>
                <a:latin typeface="Calibri"/>
                <a:ea typeface="Calibri"/>
                <a:cs typeface="Calibri"/>
                <a:sym typeface="Calibri"/>
              </a:defRPr>
            </a:lvl2pPr>
            <a:lvl3pPr marR="0" lvl="2" algn="ctr" rtl="0">
              <a:spcBef>
                <a:spcPts val="0"/>
              </a:spcBef>
              <a:spcAft>
                <a:spcPts val="0"/>
              </a:spcAft>
              <a:buSzPts val="1400"/>
              <a:buNone/>
              <a:defRPr sz="4400" b="1" i="0" u="none" strike="noStrike" cap="none">
                <a:solidFill>
                  <a:schemeClr val="dk2"/>
                </a:solidFill>
                <a:latin typeface="Calibri"/>
                <a:ea typeface="Calibri"/>
                <a:cs typeface="Calibri"/>
                <a:sym typeface="Calibri"/>
              </a:defRPr>
            </a:lvl3pPr>
            <a:lvl4pPr marR="0" lvl="3" algn="ctr" rtl="0">
              <a:spcBef>
                <a:spcPts val="0"/>
              </a:spcBef>
              <a:spcAft>
                <a:spcPts val="0"/>
              </a:spcAft>
              <a:buSzPts val="1400"/>
              <a:buNone/>
              <a:defRPr sz="4400" b="1" i="0" u="none" strike="noStrike" cap="none">
                <a:solidFill>
                  <a:schemeClr val="dk2"/>
                </a:solidFill>
                <a:latin typeface="Calibri"/>
                <a:ea typeface="Calibri"/>
                <a:cs typeface="Calibri"/>
                <a:sym typeface="Calibri"/>
              </a:defRPr>
            </a:lvl4pPr>
            <a:lvl5pPr marR="0" lvl="4" algn="ctr" rtl="0">
              <a:spcBef>
                <a:spcPts val="0"/>
              </a:spcBef>
              <a:spcAft>
                <a:spcPts val="0"/>
              </a:spcAft>
              <a:buSzPts val="1400"/>
              <a:buNone/>
              <a:defRPr sz="4400" b="1" i="0" u="none" strike="noStrike" cap="none">
                <a:solidFill>
                  <a:schemeClr val="dk2"/>
                </a:solidFill>
                <a:latin typeface="Calibri"/>
                <a:ea typeface="Calibri"/>
                <a:cs typeface="Calibri"/>
                <a:sym typeface="Calibri"/>
              </a:defRPr>
            </a:lvl5pPr>
            <a:lvl6pPr marR="0" lvl="5" algn="ctr" rtl="0">
              <a:spcBef>
                <a:spcPts val="0"/>
              </a:spcBef>
              <a:spcAft>
                <a:spcPts val="0"/>
              </a:spcAft>
              <a:buSzPts val="1400"/>
              <a:buNone/>
              <a:defRPr sz="4400" b="1" i="0" u="none" strike="noStrike" cap="none">
                <a:solidFill>
                  <a:schemeClr val="dk2"/>
                </a:solidFill>
                <a:latin typeface="Calibri"/>
                <a:ea typeface="Calibri"/>
                <a:cs typeface="Calibri"/>
                <a:sym typeface="Calibri"/>
              </a:defRPr>
            </a:lvl6pPr>
            <a:lvl7pPr marR="0" lvl="6" algn="ctr" rtl="0">
              <a:spcBef>
                <a:spcPts val="0"/>
              </a:spcBef>
              <a:spcAft>
                <a:spcPts val="0"/>
              </a:spcAft>
              <a:buSzPts val="1400"/>
              <a:buNone/>
              <a:defRPr sz="4400" b="1" i="0" u="none" strike="noStrike" cap="none">
                <a:solidFill>
                  <a:schemeClr val="dk2"/>
                </a:solidFill>
                <a:latin typeface="Calibri"/>
                <a:ea typeface="Calibri"/>
                <a:cs typeface="Calibri"/>
                <a:sym typeface="Calibri"/>
              </a:defRPr>
            </a:lvl7pPr>
            <a:lvl8pPr marR="0" lvl="7" algn="ctr" rtl="0">
              <a:spcBef>
                <a:spcPts val="0"/>
              </a:spcBef>
              <a:spcAft>
                <a:spcPts val="0"/>
              </a:spcAft>
              <a:buSzPts val="1400"/>
              <a:buNone/>
              <a:defRPr sz="4400" b="1" i="0" u="none" strike="noStrike" cap="none">
                <a:solidFill>
                  <a:schemeClr val="dk2"/>
                </a:solidFill>
                <a:latin typeface="Calibri"/>
                <a:ea typeface="Calibri"/>
                <a:cs typeface="Calibri"/>
                <a:sym typeface="Calibri"/>
              </a:defRPr>
            </a:lvl8pPr>
            <a:lvl9pPr marR="0" lvl="8" algn="ctr" rtl="0">
              <a:spcBef>
                <a:spcPts val="0"/>
              </a:spcBef>
              <a:spcAft>
                <a:spcPts val="0"/>
              </a:spcAft>
              <a:buSzPts val="1400"/>
              <a:buNone/>
              <a:defRPr sz="4400" b="1" i="0" u="none" strike="noStrike" cap="none">
                <a:solidFill>
                  <a:schemeClr val="dk2"/>
                </a:solidFill>
                <a:latin typeface="Calibri"/>
                <a:ea typeface="Calibri"/>
                <a:cs typeface="Calibri"/>
                <a:sym typeface="Calibri"/>
              </a:defRPr>
            </a:lvl9pPr>
          </a:lstStyle>
          <a:p>
            <a:endParaRPr/>
          </a:p>
        </p:txBody>
      </p:sp>
      <p:sp>
        <p:nvSpPr>
          <p:cNvPr id="11" name="Google Shape;11;p19"/>
          <p:cNvSpPr txBox="1">
            <a:spLocks noGrp="1"/>
          </p:cNvSpPr>
          <p:nvPr>
            <p:ph type="body" idx="1"/>
          </p:nvPr>
        </p:nvSpPr>
        <p:spPr>
          <a:xfrm>
            <a:off x="685800" y="22098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Calibri"/>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pic>
        <p:nvPicPr>
          <p:cNvPr id="12" name="Google Shape;12;p19" descr="Pathways_Widescreen.png"/>
          <p:cNvPicPr preferRelativeResize="0"/>
          <p:nvPr/>
        </p:nvPicPr>
        <p:blipFill rotWithShape="1">
          <a:blip r:embed="rId12">
            <a:alphaModFix amt="35000"/>
          </a:blip>
          <a:srcRect/>
          <a:stretch/>
        </p:blipFill>
        <p:spPr>
          <a:xfrm>
            <a:off x="6553200" y="5397500"/>
            <a:ext cx="2590800" cy="1460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9218" name="Picture 9" descr="PROJECT CHOICE COVER SLID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55563"/>
            <a:ext cx="9144000"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685800" y="838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20" name="Rectangle 3"/>
          <p:cNvSpPr>
            <a:spLocks noGrp="1" noChangeArrowheads="1"/>
          </p:cNvSpPr>
          <p:nvPr>
            <p:ph type="body" idx="1"/>
          </p:nvPr>
        </p:nvSpPr>
        <p:spPr bwMode="auto">
          <a:xfrm>
            <a:off x="685800" y="2209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7043047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fade/>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2pPr>
      <a:lvl3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3pPr>
      <a:lvl4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4pPr>
      <a:lvl5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5pPr>
      <a:lvl6pPr marL="4572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6pPr>
      <a:lvl7pPr marL="9144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7pPr>
      <a:lvl8pPr marL="13716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8pPr>
      <a:lvl9pPr marL="18288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8" name="Picture 5">
            <a:extLst>
              <a:ext uri="{FF2B5EF4-FFF2-40B4-BE49-F238E27FC236}">
                <a16:creationId xmlns:a16="http://schemas.microsoft.com/office/drawing/2014/main" id="{D7EAF2BF-9F76-4A42-B0B2-C129DDA68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8115" t="38663" r="7076" b="11053"/>
          <a:stretch>
            <a:fillRect/>
          </a:stretch>
        </p:blipFill>
        <p:spPr bwMode="auto">
          <a:xfrm>
            <a:off x="2590800" y="2057400"/>
            <a:ext cx="3497262"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A616B41C-D2E6-4A80-BDB5-336DB3C8091B}"/>
              </a:ext>
            </a:extLst>
          </p:cNvPr>
          <p:cNvSpPr txBox="1">
            <a:spLocks noChangeArrowheads="1"/>
          </p:cNvSpPr>
          <p:nvPr/>
        </p:nvSpPr>
        <p:spPr>
          <a:xfrm>
            <a:off x="20638" y="381000"/>
            <a:ext cx="9144000" cy="990600"/>
          </a:xfrm>
          <a:prstGeom prst="rect">
            <a:avLst/>
          </a:prstGeom>
        </p:spPr>
        <p:txBody>
          <a:bodyPr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Calibri" panose="020F0502020204030204"/>
                <a:ea typeface="ヒラギノ角ゴ Pro W3"/>
                <a:cs typeface="+mj-cs"/>
                <a:sym typeface="Arial"/>
              </a:rPr>
              <a:t>BrainAbouts: About the Amygdala</a:t>
            </a:r>
            <a:endParaRPr kumimoji="0" lang="en-US" sz="5000" b="1" i="0" u="none" strike="noStrike" kern="1200" cap="none" spc="0" normalizeH="0" baseline="0" noProof="0" dirty="0">
              <a:ln>
                <a:noFill/>
              </a:ln>
              <a:solidFill>
                <a:srgbClr val="000000"/>
              </a:solidFill>
              <a:effectLst/>
              <a:uLnTx/>
              <a:uFillTx/>
              <a:latin typeface="Calibri" panose="020F0502020204030204"/>
              <a:ea typeface="ヒラギノ角ゴ Pro W3"/>
              <a:cs typeface="+mj-cs"/>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34"/>
        <p:cNvGrpSpPr/>
        <p:nvPr/>
      </p:nvGrpSpPr>
      <p:grpSpPr>
        <a:xfrm>
          <a:off x="0" y="0"/>
          <a:ext cx="0" cy="0"/>
          <a:chOff x="0" y="0"/>
          <a:chExt cx="0" cy="0"/>
        </a:xfrm>
      </p:grpSpPr>
      <p:sp>
        <p:nvSpPr>
          <p:cNvPr id="135" name="Google Shape;135;p11"/>
          <p:cNvSpPr txBox="1">
            <a:spLocks noGrp="1"/>
          </p:cNvSpPr>
          <p:nvPr>
            <p:ph type="title"/>
          </p:nvPr>
        </p:nvSpPr>
        <p:spPr>
          <a:xfrm>
            <a:off x="685800" y="347547"/>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Calibri"/>
              <a:buNone/>
            </a:pPr>
            <a:r>
              <a:rPr lang="en-US" sz="4400" b="1" i="0" u="none">
                <a:solidFill>
                  <a:schemeClr val="dk2"/>
                </a:solidFill>
                <a:latin typeface="Calibri"/>
                <a:ea typeface="Calibri"/>
                <a:cs typeface="Calibri"/>
                <a:sym typeface="Calibri"/>
              </a:rPr>
              <a:t>The Avenger</a:t>
            </a:r>
            <a:endParaRPr/>
          </a:p>
        </p:txBody>
      </p:sp>
      <p:sp>
        <p:nvSpPr>
          <p:cNvPr id="136" name="Google Shape;136;p11"/>
          <p:cNvSpPr txBox="1">
            <a:spLocks noGrp="1"/>
          </p:cNvSpPr>
          <p:nvPr>
            <p:ph type="body" idx="1"/>
          </p:nvPr>
        </p:nvSpPr>
        <p:spPr>
          <a:xfrm>
            <a:off x="685800" y="1719147"/>
            <a:ext cx="77724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3200"/>
              <a:buFont typeface="Calibri"/>
              <a:buChar char="•"/>
            </a:pPr>
            <a:r>
              <a:rPr lang="en-US" sz="3200" b="0" i="0" u="none">
                <a:solidFill>
                  <a:schemeClr val="dk1"/>
                </a:solidFill>
                <a:latin typeface="Calibri"/>
                <a:ea typeface="Calibri"/>
                <a:cs typeface="Calibri"/>
                <a:sym typeface="Calibri"/>
              </a:rPr>
              <a:t>Seeks revenge</a:t>
            </a:r>
            <a:endParaRPr/>
          </a:p>
          <a:p>
            <a:pPr marL="342900" lvl="0" indent="-342900" algn="l" rtl="0">
              <a:lnSpc>
                <a:spcPct val="100000"/>
              </a:lnSpc>
              <a:spcBef>
                <a:spcPts val="640"/>
              </a:spcBef>
              <a:spcAft>
                <a:spcPts val="0"/>
              </a:spcAft>
              <a:buClr>
                <a:schemeClr val="dk1"/>
              </a:buClr>
              <a:buSzPts val="3200"/>
              <a:buFont typeface="Calibri"/>
              <a:buChar char="•"/>
            </a:pPr>
            <a:r>
              <a:rPr lang="en-US" sz="3200" b="0" i="0" u="none">
                <a:solidFill>
                  <a:schemeClr val="dk1"/>
                </a:solidFill>
                <a:latin typeface="Calibri"/>
                <a:ea typeface="Calibri"/>
                <a:cs typeface="Calibri"/>
                <a:sym typeface="Calibri"/>
              </a:rPr>
              <a:t>Carries a grudge</a:t>
            </a:r>
            <a:endParaRPr/>
          </a:p>
          <a:p>
            <a:pPr marL="342900" lvl="0" indent="-342900" algn="l" rtl="0">
              <a:lnSpc>
                <a:spcPct val="100000"/>
              </a:lnSpc>
              <a:spcBef>
                <a:spcPts val="640"/>
              </a:spcBef>
              <a:spcAft>
                <a:spcPts val="0"/>
              </a:spcAft>
              <a:buClr>
                <a:schemeClr val="dk1"/>
              </a:buClr>
              <a:buSzPts val="3200"/>
              <a:buFont typeface="Calibri"/>
              <a:buChar char="•"/>
            </a:pPr>
            <a:r>
              <a:rPr lang="en-US" sz="3200" b="0" i="0" u="none">
                <a:solidFill>
                  <a:schemeClr val="dk1"/>
                </a:solidFill>
                <a:latin typeface="Calibri"/>
                <a:ea typeface="Calibri"/>
                <a:cs typeface="Calibri"/>
                <a:sym typeface="Calibri"/>
              </a:rPr>
              <a:t>Broods for long periods of time</a:t>
            </a:r>
            <a:endParaRPr/>
          </a:p>
          <a:p>
            <a:pPr marL="342900" lvl="0" indent="-342900" algn="l" rtl="0">
              <a:lnSpc>
                <a:spcPct val="100000"/>
              </a:lnSpc>
              <a:spcBef>
                <a:spcPts val="640"/>
              </a:spcBef>
              <a:spcAft>
                <a:spcPts val="0"/>
              </a:spcAft>
              <a:buClr>
                <a:schemeClr val="dk1"/>
              </a:buClr>
              <a:buSzPts val="3200"/>
              <a:buFont typeface="Calibri"/>
              <a:buChar char="•"/>
            </a:pPr>
            <a:r>
              <a:rPr lang="en-US" sz="3200" b="0" i="0" u="none">
                <a:solidFill>
                  <a:schemeClr val="dk1"/>
                </a:solidFill>
                <a:latin typeface="Calibri"/>
                <a:ea typeface="Calibri"/>
                <a:cs typeface="Calibri"/>
                <a:sym typeface="Calibri"/>
              </a:rPr>
              <a:t>Want to get even for the anger they feel</a:t>
            </a:r>
            <a:endParaRPr/>
          </a:p>
          <a:p>
            <a:pPr marL="342900" lvl="0" indent="-342900" algn="l" rtl="0">
              <a:lnSpc>
                <a:spcPct val="100000"/>
              </a:lnSpc>
              <a:spcBef>
                <a:spcPts val="640"/>
              </a:spcBef>
              <a:spcAft>
                <a:spcPts val="0"/>
              </a:spcAft>
              <a:buClr>
                <a:schemeClr val="dk1"/>
              </a:buClr>
              <a:buSzPts val="3200"/>
              <a:buFont typeface="Calibri"/>
              <a:buChar char="•"/>
            </a:pPr>
            <a:r>
              <a:rPr lang="en-US" sz="3200" b="0" i="0" u="none">
                <a:solidFill>
                  <a:schemeClr val="dk1"/>
                </a:solidFill>
                <a:latin typeface="Calibri"/>
                <a:ea typeface="Calibri"/>
                <a:cs typeface="Calibri"/>
                <a:sym typeface="Calibri"/>
              </a:rPr>
              <a:t>Plot about how they will get even</a:t>
            </a:r>
            <a:endParaRPr/>
          </a:p>
          <a:p>
            <a:pPr marL="342900" lvl="0" indent="-342900" algn="l" rtl="0">
              <a:lnSpc>
                <a:spcPct val="100000"/>
              </a:lnSpc>
              <a:spcBef>
                <a:spcPts val="640"/>
              </a:spcBef>
              <a:spcAft>
                <a:spcPts val="0"/>
              </a:spcAft>
              <a:buClr>
                <a:schemeClr val="dk1"/>
              </a:buClr>
              <a:buSzPts val="3200"/>
              <a:buFont typeface="Calibri"/>
              <a:buChar char="•"/>
            </a:pPr>
            <a:r>
              <a:rPr lang="en-US" sz="3200" b="0" i="0" u="none">
                <a:solidFill>
                  <a:schemeClr val="dk1"/>
                </a:solidFill>
                <a:latin typeface="Calibri"/>
                <a:ea typeface="Calibri"/>
                <a:cs typeface="Calibri"/>
                <a:sym typeface="Calibri"/>
              </a:rPr>
              <a:t>Deny their anger-don’t talk</a:t>
            </a:r>
            <a:endParaRP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40"/>
        <p:cNvGrpSpPr/>
        <p:nvPr/>
      </p:nvGrpSpPr>
      <p:grpSpPr>
        <a:xfrm>
          <a:off x="0" y="0"/>
          <a:ext cx="0" cy="0"/>
          <a:chOff x="0" y="0"/>
          <a:chExt cx="0" cy="0"/>
        </a:xfrm>
      </p:grpSpPr>
      <p:sp>
        <p:nvSpPr>
          <p:cNvPr id="141" name="Google Shape;141;p12"/>
          <p:cNvSpPr txBox="1">
            <a:spLocks noGrp="1"/>
          </p:cNvSpPr>
          <p:nvPr>
            <p:ph type="title"/>
          </p:nvPr>
        </p:nvSpPr>
        <p:spPr>
          <a:xfrm>
            <a:off x="775010" y="258336"/>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Calibri"/>
              <a:buNone/>
            </a:pPr>
            <a:r>
              <a:rPr lang="en-US" sz="4400" b="1" i="0" u="none">
                <a:solidFill>
                  <a:schemeClr val="dk2"/>
                </a:solidFill>
                <a:latin typeface="Calibri"/>
                <a:ea typeface="Calibri"/>
                <a:cs typeface="Calibri"/>
                <a:sym typeface="Calibri"/>
              </a:rPr>
              <a:t>The Clam</a:t>
            </a:r>
            <a:endParaRPr/>
          </a:p>
        </p:txBody>
      </p:sp>
      <p:sp>
        <p:nvSpPr>
          <p:cNvPr id="142" name="Google Shape;142;p12"/>
          <p:cNvSpPr txBox="1">
            <a:spLocks noGrp="1"/>
          </p:cNvSpPr>
          <p:nvPr>
            <p:ph type="body" idx="1"/>
          </p:nvPr>
        </p:nvSpPr>
        <p:spPr>
          <a:xfrm>
            <a:off x="775010" y="1401336"/>
            <a:ext cx="80010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3200"/>
              <a:buFont typeface="Calibri"/>
              <a:buChar char="•"/>
            </a:pPr>
            <a:r>
              <a:rPr lang="en-US" sz="3200" b="0" i="0" u="none">
                <a:solidFill>
                  <a:schemeClr val="dk1"/>
                </a:solidFill>
                <a:latin typeface="Calibri"/>
                <a:ea typeface="Calibri"/>
                <a:cs typeface="Calibri"/>
                <a:sym typeface="Calibri"/>
              </a:rPr>
              <a:t>Afraid that if they start to let out their anger, they won’t be able to control it</a:t>
            </a:r>
            <a:endParaRPr/>
          </a:p>
          <a:p>
            <a:pPr marL="342900" lvl="0" indent="-342900" algn="l" rtl="0">
              <a:lnSpc>
                <a:spcPct val="100000"/>
              </a:lnSpc>
              <a:spcBef>
                <a:spcPts val="640"/>
              </a:spcBef>
              <a:spcAft>
                <a:spcPts val="0"/>
              </a:spcAft>
              <a:buClr>
                <a:schemeClr val="dk1"/>
              </a:buClr>
              <a:buSzPts val="3200"/>
              <a:buFont typeface="Calibri"/>
              <a:buChar char="•"/>
            </a:pPr>
            <a:r>
              <a:rPr lang="en-US" sz="3200" b="0" i="0" u="none">
                <a:solidFill>
                  <a:schemeClr val="dk1"/>
                </a:solidFill>
                <a:latin typeface="Calibri"/>
                <a:ea typeface="Calibri"/>
                <a:cs typeface="Calibri"/>
                <a:sym typeface="Calibri"/>
              </a:rPr>
              <a:t>Holds anger inside</a:t>
            </a:r>
            <a:endParaRPr/>
          </a:p>
          <a:p>
            <a:pPr marL="342900" lvl="0" indent="-342900" algn="l" rtl="0">
              <a:lnSpc>
                <a:spcPct val="100000"/>
              </a:lnSpc>
              <a:spcBef>
                <a:spcPts val="640"/>
              </a:spcBef>
              <a:spcAft>
                <a:spcPts val="0"/>
              </a:spcAft>
              <a:buClr>
                <a:schemeClr val="dk1"/>
              </a:buClr>
              <a:buSzPts val="3200"/>
              <a:buFont typeface="Calibri"/>
              <a:buChar char="•"/>
            </a:pPr>
            <a:r>
              <a:rPr lang="en-US" sz="3200" b="0" i="0" u="none">
                <a:solidFill>
                  <a:schemeClr val="dk1"/>
                </a:solidFill>
                <a:latin typeface="Calibri"/>
                <a:ea typeface="Calibri"/>
                <a:cs typeface="Calibri"/>
                <a:sym typeface="Calibri"/>
              </a:rPr>
              <a:t>Sometimes they clam up because they fear losing something (e.g. a parent’s love)</a:t>
            </a:r>
            <a:endParaRPr/>
          </a:p>
          <a:p>
            <a:pPr marL="342900" lvl="0" indent="-342900" algn="l" rtl="0">
              <a:lnSpc>
                <a:spcPct val="100000"/>
              </a:lnSpc>
              <a:spcBef>
                <a:spcPts val="640"/>
              </a:spcBef>
              <a:spcAft>
                <a:spcPts val="0"/>
              </a:spcAft>
              <a:buClr>
                <a:schemeClr val="dk1"/>
              </a:buClr>
              <a:buSzPts val="3200"/>
              <a:buFont typeface="Calibri"/>
              <a:buChar char="•"/>
            </a:pPr>
            <a:r>
              <a:rPr lang="en-US" sz="3200" b="0" i="0" u="none">
                <a:solidFill>
                  <a:schemeClr val="dk1"/>
                </a:solidFill>
                <a:latin typeface="Calibri"/>
                <a:ea typeface="Calibri"/>
                <a:cs typeface="Calibri"/>
                <a:sym typeface="Calibri"/>
              </a:rPr>
              <a:t>Don’t want to rock the boat (commom in raging families)</a:t>
            </a:r>
            <a:endParaRPr/>
          </a:p>
        </p:txBody>
      </p:sp>
      <p:pic>
        <p:nvPicPr>
          <p:cNvPr id="4" name="Google Shape;116;p9">
            <a:extLst>
              <a:ext uri="{FF2B5EF4-FFF2-40B4-BE49-F238E27FC236}">
                <a16:creationId xmlns:a16="http://schemas.microsoft.com/office/drawing/2014/main" id="{61707694-2F2D-4EFB-AC81-8AC12551AD48}"/>
              </a:ext>
            </a:extLst>
          </p:cNvPr>
          <p:cNvPicPr preferRelativeResize="0"/>
          <p:nvPr/>
        </p:nvPicPr>
        <p:blipFill rotWithShape="1">
          <a:blip r:embed="rId3">
            <a:alphaModFix/>
          </a:blip>
          <a:srcRect/>
          <a:stretch/>
        </p:blipFill>
        <p:spPr>
          <a:xfrm>
            <a:off x="4173344" y="4810552"/>
            <a:ext cx="1789112" cy="1789112"/>
          </a:xfrm>
          <a:prstGeom prst="rect">
            <a:avLst/>
          </a:prstGeom>
          <a:noFill/>
          <a:ln>
            <a:noFill/>
          </a:ln>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46"/>
        <p:cNvGrpSpPr/>
        <p:nvPr/>
      </p:nvGrpSpPr>
      <p:grpSpPr>
        <a:xfrm>
          <a:off x="0" y="0"/>
          <a:ext cx="0" cy="0"/>
          <a:chOff x="0" y="0"/>
          <a:chExt cx="0" cy="0"/>
        </a:xfrm>
      </p:grpSpPr>
      <p:sp>
        <p:nvSpPr>
          <p:cNvPr id="147" name="Google Shape;147;p13"/>
          <p:cNvSpPr txBox="1">
            <a:spLocks noGrp="1"/>
          </p:cNvSpPr>
          <p:nvPr>
            <p:ph type="title"/>
          </p:nvPr>
        </p:nvSpPr>
        <p:spPr>
          <a:xfrm>
            <a:off x="685800" y="403303"/>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Calibri"/>
              <a:buNone/>
            </a:pPr>
            <a:r>
              <a:rPr lang="en-US" sz="4400" b="1" i="0" u="none">
                <a:solidFill>
                  <a:schemeClr val="dk2"/>
                </a:solidFill>
                <a:latin typeface="Calibri"/>
                <a:ea typeface="Calibri"/>
                <a:cs typeface="Calibri"/>
                <a:sym typeface="Calibri"/>
              </a:rPr>
              <a:t>The Denier</a:t>
            </a:r>
            <a:endParaRPr/>
          </a:p>
        </p:txBody>
      </p:sp>
      <p:sp>
        <p:nvSpPr>
          <p:cNvPr id="148" name="Google Shape;148;p13"/>
          <p:cNvSpPr txBox="1">
            <a:spLocks noGrp="1"/>
          </p:cNvSpPr>
          <p:nvPr>
            <p:ph type="body" idx="1"/>
          </p:nvPr>
        </p:nvSpPr>
        <p:spPr>
          <a:xfrm>
            <a:off x="571500" y="1668965"/>
            <a:ext cx="80010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3200"/>
              <a:buFont typeface="Calibri"/>
              <a:buChar char="•"/>
            </a:pPr>
            <a:r>
              <a:rPr lang="en-US" sz="3200" b="0" i="0" u="none" dirty="0">
                <a:solidFill>
                  <a:schemeClr val="dk1"/>
                </a:solidFill>
                <a:latin typeface="Calibri"/>
                <a:ea typeface="Calibri"/>
                <a:cs typeface="Calibri"/>
                <a:sym typeface="Calibri"/>
              </a:rPr>
              <a:t>Withholds feelings but also is in need of being in control of situations</a:t>
            </a:r>
            <a:endParaRPr dirty="0"/>
          </a:p>
          <a:p>
            <a:pPr marL="342900" lvl="0" indent="-342900" algn="l" rtl="0">
              <a:lnSpc>
                <a:spcPct val="100000"/>
              </a:lnSpc>
              <a:spcBef>
                <a:spcPts val="640"/>
              </a:spcBef>
              <a:spcAft>
                <a:spcPts val="0"/>
              </a:spcAft>
              <a:buClr>
                <a:schemeClr val="dk1"/>
              </a:buClr>
              <a:buSzPts val="3200"/>
              <a:buFont typeface="Calibri"/>
              <a:buChar char="•"/>
            </a:pPr>
            <a:r>
              <a:rPr lang="en-US" sz="3200" b="0" i="0" u="none" dirty="0">
                <a:solidFill>
                  <a:schemeClr val="dk1"/>
                </a:solidFill>
                <a:latin typeface="Calibri"/>
                <a:ea typeface="Calibri"/>
                <a:cs typeface="Calibri"/>
                <a:sym typeface="Calibri"/>
              </a:rPr>
              <a:t>Deny that they are angry but they don’t want people to think they are out of control</a:t>
            </a:r>
            <a:endParaRPr dirty="0"/>
          </a:p>
          <a:p>
            <a:pPr marL="342900" lvl="0" indent="-342900" algn="l" rtl="0">
              <a:lnSpc>
                <a:spcPct val="100000"/>
              </a:lnSpc>
              <a:spcBef>
                <a:spcPts val="640"/>
              </a:spcBef>
              <a:spcAft>
                <a:spcPts val="0"/>
              </a:spcAft>
              <a:buClr>
                <a:schemeClr val="dk1"/>
              </a:buClr>
              <a:buSzPts val="3200"/>
              <a:buFont typeface="Calibri"/>
              <a:buChar char="•"/>
            </a:pPr>
            <a:r>
              <a:rPr lang="en-US" sz="3200" b="0" i="0" u="none" dirty="0">
                <a:solidFill>
                  <a:schemeClr val="dk1"/>
                </a:solidFill>
                <a:latin typeface="Calibri"/>
                <a:ea typeface="Calibri"/>
                <a:cs typeface="Calibri"/>
                <a:sym typeface="Calibri"/>
              </a:rPr>
              <a:t>Perfectionist</a:t>
            </a:r>
            <a:endParaRPr dirty="0"/>
          </a:p>
          <a:p>
            <a:pPr marL="342900" lvl="0" indent="-342900" algn="l" rtl="0">
              <a:lnSpc>
                <a:spcPct val="100000"/>
              </a:lnSpc>
              <a:spcBef>
                <a:spcPts val="640"/>
              </a:spcBef>
              <a:spcAft>
                <a:spcPts val="0"/>
              </a:spcAft>
              <a:buClr>
                <a:schemeClr val="dk1"/>
              </a:buClr>
              <a:buSzPts val="3200"/>
              <a:buFont typeface="Calibri"/>
              <a:buChar char="•"/>
            </a:pPr>
            <a:r>
              <a:rPr lang="en-US" sz="3200" b="0" i="0" u="none" dirty="0">
                <a:solidFill>
                  <a:schemeClr val="dk1"/>
                </a:solidFill>
                <a:latin typeface="Calibri"/>
                <a:ea typeface="Calibri"/>
                <a:cs typeface="Calibri"/>
                <a:sym typeface="Calibri"/>
              </a:rPr>
              <a:t>Don’t know how to label feelings in order to talk about them</a:t>
            </a:r>
            <a:endParaRPr dirty="0"/>
          </a:p>
        </p:txBody>
      </p:sp>
      <p:pic>
        <p:nvPicPr>
          <p:cNvPr id="4" name="Google Shape;117;p9">
            <a:extLst>
              <a:ext uri="{FF2B5EF4-FFF2-40B4-BE49-F238E27FC236}">
                <a16:creationId xmlns:a16="http://schemas.microsoft.com/office/drawing/2014/main" id="{76EF220F-6D07-4F98-BF64-7C2556E726A4}"/>
              </a:ext>
            </a:extLst>
          </p:cNvPr>
          <p:cNvPicPr preferRelativeResize="0"/>
          <p:nvPr/>
        </p:nvPicPr>
        <p:blipFill rotWithShape="1">
          <a:blip r:embed="rId3">
            <a:alphaModFix/>
          </a:blip>
          <a:srcRect/>
          <a:stretch/>
        </p:blipFill>
        <p:spPr>
          <a:xfrm>
            <a:off x="6221257" y="139778"/>
            <a:ext cx="1550987" cy="1406525"/>
          </a:xfrm>
          <a:prstGeom prst="rect">
            <a:avLst/>
          </a:prstGeom>
          <a:noFill/>
          <a:ln>
            <a:noFill/>
          </a:ln>
        </p:spPr>
      </p:pic>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52"/>
        <p:cNvGrpSpPr/>
        <p:nvPr/>
      </p:nvGrpSpPr>
      <p:grpSpPr>
        <a:xfrm>
          <a:off x="0" y="0"/>
          <a:ext cx="0" cy="0"/>
          <a:chOff x="0" y="0"/>
          <a:chExt cx="0" cy="0"/>
        </a:xfrm>
      </p:grpSpPr>
      <p:sp>
        <p:nvSpPr>
          <p:cNvPr id="153" name="Google Shape;153;p14"/>
          <p:cNvSpPr txBox="1">
            <a:spLocks noGrp="1"/>
          </p:cNvSpPr>
          <p:nvPr>
            <p:ph type="title"/>
          </p:nvPr>
        </p:nvSpPr>
        <p:spPr>
          <a:xfrm>
            <a:off x="685800" y="392151"/>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Calibri"/>
              <a:buNone/>
            </a:pPr>
            <a:r>
              <a:rPr lang="en-US" sz="4400" b="1" i="0" u="none">
                <a:solidFill>
                  <a:schemeClr val="dk2"/>
                </a:solidFill>
                <a:latin typeface="Calibri"/>
                <a:ea typeface="Calibri"/>
                <a:cs typeface="Calibri"/>
                <a:sym typeface="Calibri"/>
              </a:rPr>
              <a:t>The Confronter</a:t>
            </a:r>
            <a:endParaRPr/>
          </a:p>
        </p:txBody>
      </p:sp>
      <p:sp>
        <p:nvSpPr>
          <p:cNvPr id="154" name="Google Shape;154;p14"/>
          <p:cNvSpPr txBox="1">
            <a:spLocks noGrp="1"/>
          </p:cNvSpPr>
          <p:nvPr>
            <p:ph type="body" idx="1"/>
          </p:nvPr>
        </p:nvSpPr>
        <p:spPr>
          <a:xfrm>
            <a:off x="609600" y="1535151"/>
            <a:ext cx="82296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3200"/>
              <a:buFont typeface="Noto Sans Symbols"/>
              <a:buChar char="✔"/>
            </a:pPr>
            <a:r>
              <a:rPr lang="en-US" sz="3200" b="0" i="0" u="none">
                <a:solidFill>
                  <a:schemeClr val="dk1"/>
                </a:solidFill>
                <a:latin typeface="Calibri"/>
                <a:ea typeface="Calibri"/>
                <a:cs typeface="Calibri"/>
                <a:sym typeface="Calibri"/>
              </a:rPr>
              <a:t>Uses assertive language to express themselves</a:t>
            </a:r>
            <a:endParaRPr/>
          </a:p>
          <a:p>
            <a:pPr marL="342900" lvl="0" indent="-342900" algn="l" rtl="0">
              <a:lnSpc>
                <a:spcPct val="100000"/>
              </a:lnSpc>
              <a:spcBef>
                <a:spcPts val="640"/>
              </a:spcBef>
              <a:spcAft>
                <a:spcPts val="0"/>
              </a:spcAft>
              <a:buClr>
                <a:schemeClr val="dk1"/>
              </a:buClr>
              <a:buSzPts val="3200"/>
              <a:buFont typeface="Noto Sans Symbols"/>
              <a:buChar char="✔"/>
            </a:pPr>
            <a:r>
              <a:rPr lang="en-US" sz="3200" b="0" i="0" u="none">
                <a:solidFill>
                  <a:schemeClr val="dk1"/>
                </a:solidFill>
                <a:latin typeface="Calibri"/>
                <a:ea typeface="Calibri"/>
                <a:cs typeface="Calibri"/>
                <a:sym typeface="Calibri"/>
              </a:rPr>
              <a:t>Has </a:t>
            </a:r>
            <a:r>
              <a:rPr lang="en-US" sz="3200" b="1" i="1" u="none">
                <a:solidFill>
                  <a:schemeClr val="dk1"/>
                </a:solidFill>
                <a:latin typeface="Calibri"/>
                <a:ea typeface="Calibri"/>
                <a:cs typeface="Calibri"/>
                <a:sym typeface="Calibri"/>
              </a:rPr>
              <a:t>courage</a:t>
            </a:r>
            <a:r>
              <a:rPr lang="en-US" sz="3200" b="0" i="0" u="none">
                <a:solidFill>
                  <a:schemeClr val="dk1"/>
                </a:solidFill>
                <a:latin typeface="Calibri"/>
                <a:ea typeface="Calibri"/>
                <a:cs typeface="Calibri"/>
                <a:sym typeface="Calibri"/>
              </a:rPr>
              <a:t> to talk about things even when it’s uncomfortable</a:t>
            </a:r>
            <a:endParaRPr/>
          </a:p>
          <a:p>
            <a:pPr marL="342900" lvl="0" indent="-342900" algn="l" rtl="0">
              <a:lnSpc>
                <a:spcPct val="100000"/>
              </a:lnSpc>
              <a:spcBef>
                <a:spcPts val="640"/>
              </a:spcBef>
              <a:spcAft>
                <a:spcPts val="0"/>
              </a:spcAft>
              <a:buClr>
                <a:schemeClr val="dk1"/>
              </a:buClr>
              <a:buSzPts val="3200"/>
              <a:buFont typeface="Noto Sans Symbols"/>
              <a:buChar char="✔"/>
            </a:pPr>
            <a:r>
              <a:rPr lang="en-US" sz="3200" b="0" i="0" u="none">
                <a:solidFill>
                  <a:schemeClr val="dk1"/>
                </a:solidFill>
                <a:latin typeface="Calibri"/>
                <a:ea typeface="Calibri"/>
                <a:cs typeface="Calibri"/>
                <a:sym typeface="Calibri"/>
              </a:rPr>
              <a:t>Uses I statements, clearings, &amp; other tools</a:t>
            </a:r>
            <a:endParaRPr/>
          </a:p>
          <a:p>
            <a:pPr marL="342900" lvl="0" indent="-342900" algn="l" rtl="0">
              <a:lnSpc>
                <a:spcPct val="100000"/>
              </a:lnSpc>
              <a:spcBef>
                <a:spcPts val="640"/>
              </a:spcBef>
              <a:spcAft>
                <a:spcPts val="0"/>
              </a:spcAft>
              <a:buClr>
                <a:schemeClr val="dk1"/>
              </a:buClr>
              <a:buSzPts val="3200"/>
              <a:buFont typeface="Noto Sans Symbols"/>
              <a:buChar char="✔"/>
            </a:pPr>
            <a:r>
              <a:rPr lang="en-US" sz="3200" b="0" i="0" u="none">
                <a:solidFill>
                  <a:schemeClr val="dk1"/>
                </a:solidFill>
                <a:latin typeface="Calibri"/>
                <a:ea typeface="Calibri"/>
                <a:cs typeface="Calibri"/>
                <a:sym typeface="Calibri"/>
              </a:rPr>
              <a:t>Doesn’t blame; takes responsibility</a:t>
            </a:r>
            <a:endParaRPr/>
          </a:p>
          <a:p>
            <a:pPr marL="342900" lvl="0" indent="-342900" algn="l" rtl="0">
              <a:lnSpc>
                <a:spcPct val="100000"/>
              </a:lnSpc>
              <a:spcBef>
                <a:spcPts val="640"/>
              </a:spcBef>
              <a:spcAft>
                <a:spcPts val="0"/>
              </a:spcAft>
              <a:buClr>
                <a:schemeClr val="dk1"/>
              </a:buClr>
              <a:buSzPts val="3200"/>
              <a:buFont typeface="Noto Sans Symbols"/>
              <a:buChar char="✔"/>
            </a:pPr>
            <a:r>
              <a:rPr lang="en-US" sz="3200" b="0" i="0" u="none">
                <a:solidFill>
                  <a:schemeClr val="dk1"/>
                </a:solidFill>
                <a:latin typeface="Calibri"/>
                <a:ea typeface="Calibri"/>
                <a:cs typeface="Calibri"/>
                <a:sym typeface="Calibri"/>
              </a:rPr>
              <a:t>Empowered and self-confident</a:t>
            </a:r>
            <a:endParaRPr/>
          </a:p>
          <a:p>
            <a:pPr marL="342900" lvl="0" indent="-342900" algn="l" rtl="0">
              <a:lnSpc>
                <a:spcPct val="100000"/>
              </a:lnSpc>
              <a:spcBef>
                <a:spcPts val="640"/>
              </a:spcBef>
              <a:spcAft>
                <a:spcPts val="0"/>
              </a:spcAft>
              <a:buClr>
                <a:schemeClr val="dk1"/>
              </a:buClr>
              <a:buSzPts val="3200"/>
              <a:buFont typeface="Noto Sans Symbols"/>
              <a:buChar char="✔"/>
            </a:pPr>
            <a:r>
              <a:rPr lang="en-US" sz="3200" b="0" i="0" u="none">
                <a:solidFill>
                  <a:schemeClr val="dk1"/>
                </a:solidFill>
                <a:latin typeface="Calibri"/>
                <a:ea typeface="Calibri"/>
                <a:cs typeface="Calibri"/>
                <a:sym typeface="Calibri"/>
              </a:rPr>
              <a:t>Lives the healthiest lifestyle</a:t>
            </a:r>
            <a:endParaRPr/>
          </a:p>
        </p:txBody>
      </p:sp>
      <p:pic>
        <p:nvPicPr>
          <p:cNvPr id="4" name="Google Shape;123;p9">
            <a:extLst>
              <a:ext uri="{FF2B5EF4-FFF2-40B4-BE49-F238E27FC236}">
                <a16:creationId xmlns:a16="http://schemas.microsoft.com/office/drawing/2014/main" id="{722F6284-8177-4D5C-9DAD-F308EEA75D28}"/>
              </a:ext>
            </a:extLst>
          </p:cNvPr>
          <p:cNvPicPr preferRelativeResize="0"/>
          <p:nvPr/>
        </p:nvPicPr>
        <p:blipFill rotWithShape="1">
          <a:blip r:embed="rId3">
            <a:alphaModFix/>
          </a:blip>
          <a:srcRect/>
          <a:stretch/>
        </p:blipFill>
        <p:spPr>
          <a:xfrm>
            <a:off x="7205625" y="444810"/>
            <a:ext cx="1443075" cy="1402576"/>
          </a:xfrm>
          <a:prstGeom prst="rect">
            <a:avLst/>
          </a:prstGeom>
          <a:noFill/>
          <a:ln>
            <a:noFill/>
          </a:ln>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58"/>
        <p:cNvGrpSpPr/>
        <p:nvPr/>
      </p:nvGrpSpPr>
      <p:grpSpPr>
        <a:xfrm>
          <a:off x="0" y="0"/>
          <a:ext cx="0" cy="0"/>
          <a:chOff x="0" y="0"/>
          <a:chExt cx="0" cy="0"/>
        </a:xfrm>
      </p:grpSpPr>
      <p:sp>
        <p:nvSpPr>
          <p:cNvPr id="159" name="Google Shape;159;p15"/>
          <p:cNvSpPr txBox="1">
            <a:spLocks noGrp="1"/>
          </p:cNvSpPr>
          <p:nvPr>
            <p:ph type="title"/>
          </p:nvPr>
        </p:nvSpPr>
        <p:spPr>
          <a:xfrm>
            <a:off x="685800" y="8382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Calibri"/>
              <a:buNone/>
            </a:pPr>
            <a:r>
              <a:rPr lang="en-US" sz="4400" b="1" i="0" u="none">
                <a:solidFill>
                  <a:schemeClr val="dk2"/>
                </a:solidFill>
                <a:latin typeface="Calibri"/>
                <a:ea typeface="Calibri"/>
                <a:cs typeface="Calibri"/>
                <a:sym typeface="Calibri"/>
              </a:rPr>
              <a:t>Top Ten Anger Management Skills</a:t>
            </a:r>
            <a:endParaRPr/>
          </a:p>
        </p:txBody>
      </p:sp>
      <p:sp>
        <p:nvSpPr>
          <p:cNvPr id="160" name="Google Shape;160;p15"/>
          <p:cNvSpPr txBox="1">
            <a:spLocks noGrp="1"/>
          </p:cNvSpPr>
          <p:nvPr>
            <p:ph type="body" idx="1"/>
          </p:nvPr>
        </p:nvSpPr>
        <p:spPr>
          <a:xfrm>
            <a:off x="685800" y="2209800"/>
            <a:ext cx="77724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600"/>
              <a:buFont typeface="Calibri"/>
              <a:buNone/>
            </a:pPr>
            <a:r>
              <a:rPr lang="en-US" sz="2600" b="0" i="0" u="none">
                <a:solidFill>
                  <a:schemeClr val="dk1"/>
                </a:solidFill>
                <a:latin typeface="Calibri"/>
                <a:ea typeface="Calibri"/>
                <a:cs typeface="Calibri"/>
                <a:sym typeface="Calibri"/>
              </a:rPr>
              <a:t>10) </a:t>
            </a:r>
            <a:r>
              <a:rPr lang="en-US" sz="2600" b="1" i="0" u="none">
                <a:solidFill>
                  <a:schemeClr val="dk1"/>
                </a:solidFill>
                <a:latin typeface="Calibri"/>
                <a:ea typeface="Calibri"/>
                <a:cs typeface="Calibri"/>
                <a:sym typeface="Calibri"/>
              </a:rPr>
              <a:t>Practice relaxation skills.</a:t>
            </a:r>
            <a:r>
              <a:rPr lang="en-US" sz="2600" b="0" i="0" u="none">
                <a:solidFill>
                  <a:schemeClr val="dk1"/>
                </a:solidFill>
                <a:latin typeface="Calibri"/>
                <a:ea typeface="Calibri"/>
                <a:cs typeface="Calibri"/>
                <a:sym typeface="Calibri"/>
              </a:rPr>
              <a:t> </a:t>
            </a:r>
            <a:endParaRPr/>
          </a:p>
          <a:p>
            <a:pPr marL="342900" lvl="0" indent="-342900" algn="l" rtl="0">
              <a:lnSpc>
                <a:spcPct val="100000"/>
              </a:lnSpc>
              <a:spcBef>
                <a:spcPts val="520"/>
              </a:spcBef>
              <a:spcAft>
                <a:spcPts val="0"/>
              </a:spcAft>
              <a:buClr>
                <a:schemeClr val="dk1"/>
              </a:buClr>
              <a:buSzPts val="2600"/>
              <a:buFont typeface="Calibri"/>
              <a:buNone/>
            </a:pPr>
            <a:endParaRPr sz="2600" b="0" i="0" u="none">
              <a:solidFill>
                <a:schemeClr val="dk1"/>
              </a:solidFill>
              <a:latin typeface="Calibri"/>
              <a:ea typeface="Calibri"/>
              <a:cs typeface="Calibri"/>
              <a:sym typeface="Calibri"/>
            </a:endParaRPr>
          </a:p>
          <a:p>
            <a:pPr marL="342900" lvl="0" indent="-342900" algn="l" rtl="0">
              <a:lnSpc>
                <a:spcPct val="100000"/>
              </a:lnSpc>
              <a:spcBef>
                <a:spcPts val="520"/>
              </a:spcBef>
              <a:spcAft>
                <a:spcPts val="0"/>
              </a:spcAft>
              <a:buClr>
                <a:schemeClr val="dk1"/>
              </a:buClr>
              <a:buSzPts val="2600"/>
              <a:buFont typeface="Calibri"/>
              <a:buNone/>
            </a:pPr>
            <a:r>
              <a:rPr lang="en-US" sz="2600" b="0" i="0" u="none">
                <a:solidFill>
                  <a:schemeClr val="dk1"/>
                </a:solidFill>
                <a:latin typeface="Calibri"/>
                <a:ea typeface="Calibri"/>
                <a:cs typeface="Calibri"/>
                <a:sym typeface="Calibri"/>
              </a:rPr>
              <a:t>9) </a:t>
            </a:r>
            <a:r>
              <a:rPr lang="en-US" sz="2600" b="1" i="0" u="none">
                <a:solidFill>
                  <a:schemeClr val="dk1"/>
                </a:solidFill>
                <a:latin typeface="Calibri"/>
                <a:ea typeface="Calibri"/>
                <a:cs typeface="Calibri"/>
                <a:sym typeface="Calibri"/>
              </a:rPr>
              <a:t>Use humor to release tensions.</a:t>
            </a:r>
            <a:r>
              <a:rPr lang="en-US" sz="2600" b="0" i="0" u="none">
                <a:solidFill>
                  <a:schemeClr val="dk1"/>
                </a:solidFill>
                <a:latin typeface="Calibri"/>
                <a:ea typeface="Calibri"/>
                <a:cs typeface="Calibri"/>
                <a:sym typeface="Calibri"/>
              </a:rPr>
              <a:t> </a:t>
            </a:r>
            <a:endParaRPr/>
          </a:p>
          <a:p>
            <a:pPr marL="342900" lvl="0" indent="-342900" algn="l" rtl="0">
              <a:lnSpc>
                <a:spcPct val="100000"/>
              </a:lnSpc>
              <a:spcBef>
                <a:spcPts val="520"/>
              </a:spcBef>
              <a:spcAft>
                <a:spcPts val="0"/>
              </a:spcAft>
              <a:buClr>
                <a:schemeClr val="dk1"/>
              </a:buClr>
              <a:buSzPts val="2600"/>
              <a:buFont typeface="Calibri"/>
              <a:buNone/>
            </a:pPr>
            <a:endParaRPr sz="2600" b="0" i="0" u="none">
              <a:solidFill>
                <a:schemeClr val="dk1"/>
              </a:solidFill>
              <a:latin typeface="Calibri"/>
              <a:ea typeface="Calibri"/>
              <a:cs typeface="Calibri"/>
              <a:sym typeface="Calibri"/>
            </a:endParaRPr>
          </a:p>
          <a:p>
            <a:pPr marL="342900" lvl="0" indent="-342900" algn="l" rtl="0">
              <a:lnSpc>
                <a:spcPct val="100000"/>
              </a:lnSpc>
              <a:spcBef>
                <a:spcPts val="520"/>
              </a:spcBef>
              <a:spcAft>
                <a:spcPts val="0"/>
              </a:spcAft>
              <a:buClr>
                <a:schemeClr val="dk1"/>
              </a:buClr>
              <a:buSzPts val="2600"/>
              <a:buFont typeface="Calibri"/>
              <a:buNone/>
            </a:pPr>
            <a:r>
              <a:rPr lang="en-US" sz="2600" b="0" i="0" u="none">
                <a:solidFill>
                  <a:schemeClr val="dk1"/>
                </a:solidFill>
                <a:latin typeface="Calibri"/>
                <a:ea typeface="Calibri"/>
                <a:cs typeface="Calibri"/>
                <a:sym typeface="Calibri"/>
              </a:rPr>
              <a:t>8) </a:t>
            </a:r>
            <a:r>
              <a:rPr lang="en-US" sz="2600" b="1" i="0" u="none">
                <a:solidFill>
                  <a:schemeClr val="dk1"/>
                </a:solidFill>
                <a:latin typeface="Calibri"/>
                <a:ea typeface="Calibri"/>
                <a:cs typeface="Calibri"/>
                <a:sym typeface="Calibri"/>
              </a:rPr>
              <a:t>Don't hold a grudge.</a:t>
            </a:r>
            <a:r>
              <a:rPr lang="en-US" sz="2600" b="0" i="0" u="none">
                <a:solidFill>
                  <a:schemeClr val="dk1"/>
                </a:solidFill>
                <a:latin typeface="Calibri"/>
                <a:ea typeface="Calibri"/>
                <a:cs typeface="Calibri"/>
                <a:sym typeface="Calibri"/>
              </a:rPr>
              <a:t> </a:t>
            </a:r>
            <a:endParaRPr/>
          </a:p>
          <a:p>
            <a:pPr marL="342900" lvl="0" indent="-342900" algn="l" rtl="0">
              <a:lnSpc>
                <a:spcPct val="100000"/>
              </a:lnSpc>
              <a:spcBef>
                <a:spcPts val="520"/>
              </a:spcBef>
              <a:spcAft>
                <a:spcPts val="0"/>
              </a:spcAft>
              <a:buClr>
                <a:schemeClr val="dk1"/>
              </a:buClr>
              <a:buSzPts val="2600"/>
              <a:buFont typeface="Calibri"/>
              <a:buNone/>
            </a:pPr>
            <a:endParaRPr sz="2600" b="0" i="0" u="none">
              <a:solidFill>
                <a:schemeClr val="dk1"/>
              </a:solidFill>
              <a:latin typeface="Calibri"/>
              <a:ea typeface="Calibri"/>
              <a:cs typeface="Calibri"/>
              <a:sym typeface="Calibri"/>
            </a:endParaRPr>
          </a:p>
          <a:p>
            <a:pPr marL="342900" lvl="0" indent="-342900" algn="l" rtl="0">
              <a:lnSpc>
                <a:spcPct val="100000"/>
              </a:lnSpc>
              <a:spcBef>
                <a:spcPts val="520"/>
              </a:spcBef>
              <a:spcAft>
                <a:spcPts val="0"/>
              </a:spcAft>
              <a:buClr>
                <a:schemeClr val="dk1"/>
              </a:buClr>
              <a:buSzPts val="2600"/>
              <a:buFont typeface="Calibri"/>
              <a:buNone/>
            </a:pPr>
            <a:r>
              <a:rPr lang="en-US" sz="2600" b="0" i="0" u="none">
                <a:solidFill>
                  <a:schemeClr val="dk1"/>
                </a:solidFill>
                <a:latin typeface="Calibri"/>
                <a:ea typeface="Calibri"/>
                <a:cs typeface="Calibri"/>
                <a:sym typeface="Calibri"/>
              </a:rPr>
              <a:t>7) </a:t>
            </a:r>
            <a:r>
              <a:rPr lang="en-US" sz="2600" b="1" i="0" u="none">
                <a:solidFill>
                  <a:schemeClr val="dk1"/>
                </a:solidFill>
                <a:latin typeface="Calibri"/>
                <a:ea typeface="Calibri"/>
                <a:cs typeface="Calibri"/>
                <a:sym typeface="Calibri"/>
              </a:rPr>
              <a:t>Use 'I' statements when describing the problem.</a:t>
            </a:r>
            <a:r>
              <a:rPr lang="en-US" sz="2600" b="0" i="0" u="none">
                <a:solidFill>
                  <a:schemeClr val="dk1"/>
                </a:solidFill>
                <a:latin typeface="Calibri"/>
                <a:ea typeface="Calibri"/>
                <a:cs typeface="Calibri"/>
                <a:sym typeface="Calibri"/>
              </a:rPr>
              <a:t> </a:t>
            </a:r>
            <a:endParaRPr/>
          </a:p>
          <a:p>
            <a:pPr marL="342900" lvl="0" indent="-342900" algn="l" rtl="0">
              <a:lnSpc>
                <a:spcPct val="100000"/>
              </a:lnSpc>
              <a:spcBef>
                <a:spcPts val="520"/>
              </a:spcBef>
              <a:spcAft>
                <a:spcPts val="0"/>
              </a:spcAft>
              <a:buClr>
                <a:schemeClr val="dk1"/>
              </a:buClr>
              <a:buSzPts val="2600"/>
              <a:buFont typeface="Calibri"/>
              <a:buNone/>
            </a:pPr>
            <a:endParaRPr sz="2600" b="0" i="0" u="none">
              <a:solidFill>
                <a:schemeClr val="dk1"/>
              </a:solidFill>
              <a:latin typeface="Calibri"/>
              <a:ea typeface="Calibri"/>
              <a:cs typeface="Calibri"/>
              <a:sym typeface="Calibri"/>
            </a:endParaRPr>
          </a:p>
          <a:p>
            <a:pPr marL="342900" lvl="0" indent="-342900" algn="l" rtl="0">
              <a:lnSpc>
                <a:spcPct val="100000"/>
              </a:lnSpc>
              <a:spcBef>
                <a:spcPts val="520"/>
              </a:spcBef>
              <a:spcAft>
                <a:spcPts val="0"/>
              </a:spcAft>
              <a:buClr>
                <a:schemeClr val="dk1"/>
              </a:buClr>
              <a:buSzPts val="2600"/>
              <a:buFont typeface="Calibri"/>
              <a:buNone/>
            </a:pPr>
            <a:r>
              <a:rPr lang="en-US" sz="2600" b="0" i="0" u="none">
                <a:solidFill>
                  <a:schemeClr val="dk1"/>
                </a:solidFill>
                <a:latin typeface="Calibri"/>
                <a:ea typeface="Calibri"/>
                <a:cs typeface="Calibri"/>
                <a:sym typeface="Calibri"/>
              </a:rPr>
              <a:t>6) </a:t>
            </a:r>
            <a:r>
              <a:rPr lang="en-US" sz="2600" b="1" i="0" u="none">
                <a:solidFill>
                  <a:schemeClr val="dk1"/>
                </a:solidFill>
                <a:latin typeface="Calibri"/>
                <a:ea typeface="Calibri"/>
                <a:cs typeface="Calibri"/>
                <a:sym typeface="Calibri"/>
              </a:rPr>
              <a:t>Identify solutions to the situation.</a:t>
            </a:r>
            <a:r>
              <a:rPr lang="en-US" sz="2600" b="0" i="0" u="none">
                <a:solidFill>
                  <a:schemeClr val="dk1"/>
                </a:solidFill>
                <a:latin typeface="Calibri"/>
                <a:ea typeface="Calibri"/>
                <a:cs typeface="Calibri"/>
                <a:sym typeface="Calibri"/>
              </a:rPr>
              <a:t> </a:t>
            </a:r>
            <a:endParaRPr/>
          </a:p>
          <a:p>
            <a:pPr marL="342900" lvl="0" indent="-342900" algn="l" rtl="0">
              <a:lnSpc>
                <a:spcPct val="100000"/>
              </a:lnSpc>
              <a:spcBef>
                <a:spcPts val="520"/>
              </a:spcBef>
              <a:spcAft>
                <a:spcPts val="0"/>
              </a:spcAft>
              <a:buClr>
                <a:schemeClr val="dk1"/>
              </a:buClr>
              <a:buSzPts val="2600"/>
              <a:buFont typeface="Calibri"/>
              <a:buNone/>
            </a:pPr>
            <a:endParaRPr sz="2600" b="0" i="0" u="none">
              <a:solidFill>
                <a:schemeClr val="dk1"/>
              </a:solidFill>
              <a:latin typeface="Calibri"/>
              <a:ea typeface="Calibri"/>
              <a:cs typeface="Calibri"/>
              <a:sym typeface="Calibri"/>
            </a:endParaRPr>
          </a:p>
          <a:p>
            <a:pPr marL="342900" lvl="0" indent="-177800" algn="l" rtl="0">
              <a:spcBef>
                <a:spcPts val="520"/>
              </a:spcBef>
              <a:spcAft>
                <a:spcPts val="0"/>
              </a:spcAft>
              <a:buClr>
                <a:schemeClr val="dk1"/>
              </a:buClr>
              <a:buSzPts val="2600"/>
              <a:buFont typeface="Calibri"/>
              <a:buNone/>
            </a:pPr>
            <a:endParaRPr sz="2600" b="0" i="0" u="none">
              <a:solidFill>
                <a:schemeClr val="dk1"/>
              </a:solidFill>
              <a:latin typeface="Calibri"/>
              <a:ea typeface="Calibri"/>
              <a:cs typeface="Calibri"/>
              <a:sym typeface="Calibri"/>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164"/>
        <p:cNvGrpSpPr/>
        <p:nvPr/>
      </p:nvGrpSpPr>
      <p:grpSpPr>
        <a:xfrm>
          <a:off x="0" y="0"/>
          <a:ext cx="0" cy="0"/>
          <a:chOff x="0" y="0"/>
          <a:chExt cx="0" cy="0"/>
        </a:xfrm>
      </p:grpSpPr>
      <p:sp>
        <p:nvSpPr>
          <p:cNvPr id="165" name="Google Shape;165;p16"/>
          <p:cNvSpPr txBox="1">
            <a:spLocks noGrp="1"/>
          </p:cNvSpPr>
          <p:nvPr>
            <p:ph type="title"/>
          </p:nvPr>
        </p:nvSpPr>
        <p:spPr>
          <a:xfrm>
            <a:off x="692150" y="434897"/>
            <a:ext cx="7772400" cy="121176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Calibri"/>
              <a:buNone/>
            </a:pPr>
            <a:r>
              <a:rPr lang="en-US" sz="4400" b="1" i="0" u="none" dirty="0">
                <a:solidFill>
                  <a:schemeClr val="dk2"/>
                </a:solidFill>
                <a:latin typeface="Calibri"/>
                <a:ea typeface="Calibri"/>
                <a:cs typeface="Calibri"/>
                <a:sym typeface="Calibri"/>
              </a:rPr>
              <a:t>Top Ten Continued…</a:t>
            </a:r>
            <a:endParaRPr dirty="0"/>
          </a:p>
        </p:txBody>
      </p:sp>
      <p:sp>
        <p:nvSpPr>
          <p:cNvPr id="166" name="Google Shape;166;p16"/>
          <p:cNvSpPr txBox="1">
            <a:spLocks noGrp="1"/>
          </p:cNvSpPr>
          <p:nvPr>
            <p:ph type="body" idx="1"/>
          </p:nvPr>
        </p:nvSpPr>
        <p:spPr>
          <a:xfrm>
            <a:off x="692150" y="1981200"/>
            <a:ext cx="77724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600"/>
              <a:buFont typeface="Calibri"/>
              <a:buNone/>
            </a:pPr>
            <a:r>
              <a:rPr lang="en-US" sz="2600" b="0" i="0" u="none">
                <a:solidFill>
                  <a:schemeClr val="dk1"/>
                </a:solidFill>
                <a:latin typeface="Calibri"/>
                <a:ea typeface="Calibri"/>
                <a:cs typeface="Calibri"/>
                <a:sym typeface="Calibri"/>
              </a:rPr>
              <a:t>5) </a:t>
            </a:r>
            <a:r>
              <a:rPr lang="en-US" sz="2600" b="1" i="0" u="none">
                <a:solidFill>
                  <a:schemeClr val="dk1"/>
                </a:solidFill>
                <a:latin typeface="Calibri"/>
                <a:ea typeface="Calibri"/>
                <a:cs typeface="Calibri"/>
                <a:sym typeface="Calibri"/>
              </a:rPr>
              <a:t>Think carefully before you say anything.</a:t>
            </a:r>
            <a:r>
              <a:rPr lang="en-US" sz="2600" b="0" i="0" u="none">
                <a:solidFill>
                  <a:schemeClr val="dk1"/>
                </a:solidFill>
                <a:latin typeface="Calibri"/>
                <a:ea typeface="Calibri"/>
                <a:cs typeface="Calibri"/>
                <a:sym typeface="Calibri"/>
              </a:rPr>
              <a:t> </a:t>
            </a:r>
            <a:endParaRPr/>
          </a:p>
          <a:p>
            <a:pPr marL="342900" lvl="0" indent="-342900" algn="l" rtl="0">
              <a:lnSpc>
                <a:spcPct val="100000"/>
              </a:lnSpc>
              <a:spcBef>
                <a:spcPts val="520"/>
              </a:spcBef>
              <a:spcAft>
                <a:spcPts val="0"/>
              </a:spcAft>
              <a:buClr>
                <a:schemeClr val="dk1"/>
              </a:buClr>
              <a:buSzPts val="2600"/>
              <a:buFont typeface="Calibri"/>
              <a:buNone/>
            </a:pPr>
            <a:endParaRPr sz="2600" b="0" i="0" u="none">
              <a:solidFill>
                <a:schemeClr val="dk1"/>
              </a:solidFill>
              <a:latin typeface="Calibri"/>
              <a:ea typeface="Calibri"/>
              <a:cs typeface="Calibri"/>
              <a:sym typeface="Calibri"/>
            </a:endParaRPr>
          </a:p>
          <a:p>
            <a:pPr marL="342900" lvl="0" indent="-342900" algn="l" rtl="0">
              <a:lnSpc>
                <a:spcPct val="100000"/>
              </a:lnSpc>
              <a:spcBef>
                <a:spcPts val="520"/>
              </a:spcBef>
              <a:spcAft>
                <a:spcPts val="0"/>
              </a:spcAft>
              <a:buClr>
                <a:schemeClr val="dk1"/>
              </a:buClr>
              <a:buSzPts val="2600"/>
              <a:buFont typeface="Calibri"/>
              <a:buNone/>
            </a:pPr>
            <a:r>
              <a:rPr lang="en-US" sz="2600" b="0" i="0" u="none">
                <a:solidFill>
                  <a:schemeClr val="dk1"/>
                </a:solidFill>
                <a:latin typeface="Calibri"/>
                <a:ea typeface="Calibri"/>
                <a:cs typeface="Calibri"/>
                <a:sym typeface="Calibri"/>
              </a:rPr>
              <a:t>4) </a:t>
            </a:r>
            <a:r>
              <a:rPr lang="en-US" sz="2600" b="1" i="0" u="none">
                <a:solidFill>
                  <a:schemeClr val="dk1"/>
                </a:solidFill>
                <a:latin typeface="Calibri"/>
                <a:ea typeface="Calibri"/>
                <a:cs typeface="Calibri"/>
                <a:sym typeface="Calibri"/>
              </a:rPr>
              <a:t>Get some exercise.</a:t>
            </a:r>
            <a:r>
              <a:rPr lang="en-US" sz="2600" b="0" i="0" u="none">
                <a:solidFill>
                  <a:schemeClr val="dk1"/>
                </a:solidFill>
                <a:latin typeface="Calibri"/>
                <a:ea typeface="Calibri"/>
                <a:cs typeface="Calibri"/>
                <a:sym typeface="Calibri"/>
              </a:rPr>
              <a:t> </a:t>
            </a:r>
            <a:endParaRPr/>
          </a:p>
          <a:p>
            <a:pPr marL="342900" lvl="0" indent="-342900" algn="l" rtl="0">
              <a:lnSpc>
                <a:spcPct val="100000"/>
              </a:lnSpc>
              <a:spcBef>
                <a:spcPts val="520"/>
              </a:spcBef>
              <a:spcAft>
                <a:spcPts val="0"/>
              </a:spcAft>
              <a:buClr>
                <a:schemeClr val="dk1"/>
              </a:buClr>
              <a:buSzPts val="2600"/>
              <a:buFont typeface="Calibri"/>
              <a:buNone/>
            </a:pPr>
            <a:endParaRPr sz="2600" b="0" i="0" u="none">
              <a:solidFill>
                <a:schemeClr val="dk1"/>
              </a:solidFill>
              <a:latin typeface="Calibri"/>
              <a:ea typeface="Calibri"/>
              <a:cs typeface="Calibri"/>
              <a:sym typeface="Calibri"/>
            </a:endParaRPr>
          </a:p>
          <a:p>
            <a:pPr marL="342900" lvl="0" indent="-342900" algn="l" rtl="0">
              <a:lnSpc>
                <a:spcPct val="100000"/>
              </a:lnSpc>
              <a:spcBef>
                <a:spcPts val="520"/>
              </a:spcBef>
              <a:spcAft>
                <a:spcPts val="0"/>
              </a:spcAft>
              <a:buClr>
                <a:schemeClr val="dk1"/>
              </a:buClr>
              <a:buSzPts val="2600"/>
              <a:buFont typeface="Calibri"/>
              <a:buNone/>
            </a:pPr>
            <a:r>
              <a:rPr lang="en-US" sz="2600" b="0" i="0" u="none">
                <a:solidFill>
                  <a:schemeClr val="dk1"/>
                </a:solidFill>
                <a:latin typeface="Calibri"/>
                <a:ea typeface="Calibri"/>
                <a:cs typeface="Calibri"/>
                <a:sym typeface="Calibri"/>
              </a:rPr>
              <a:t>3) </a:t>
            </a:r>
            <a:r>
              <a:rPr lang="en-US" sz="2600" b="1" i="0" u="none">
                <a:solidFill>
                  <a:schemeClr val="dk1"/>
                </a:solidFill>
                <a:latin typeface="Calibri"/>
                <a:ea typeface="Calibri"/>
                <a:cs typeface="Calibri"/>
                <a:sym typeface="Calibri"/>
              </a:rPr>
              <a:t>Once you're calm, express your anger.</a:t>
            </a:r>
            <a:r>
              <a:rPr lang="en-US" sz="2600" b="0" i="0" u="none">
                <a:solidFill>
                  <a:schemeClr val="dk1"/>
                </a:solidFill>
                <a:latin typeface="Calibri"/>
                <a:ea typeface="Calibri"/>
                <a:cs typeface="Calibri"/>
                <a:sym typeface="Calibri"/>
              </a:rPr>
              <a:t> </a:t>
            </a:r>
            <a:endParaRPr/>
          </a:p>
          <a:p>
            <a:pPr marL="342900" lvl="0" indent="-342900" algn="l" rtl="0">
              <a:lnSpc>
                <a:spcPct val="100000"/>
              </a:lnSpc>
              <a:spcBef>
                <a:spcPts val="520"/>
              </a:spcBef>
              <a:spcAft>
                <a:spcPts val="0"/>
              </a:spcAft>
              <a:buClr>
                <a:schemeClr val="dk1"/>
              </a:buClr>
              <a:buSzPts val="2600"/>
              <a:buFont typeface="Calibri"/>
              <a:buNone/>
            </a:pPr>
            <a:endParaRPr sz="2600" b="0" i="0" u="none">
              <a:solidFill>
                <a:schemeClr val="dk1"/>
              </a:solidFill>
              <a:latin typeface="Calibri"/>
              <a:ea typeface="Calibri"/>
              <a:cs typeface="Calibri"/>
              <a:sym typeface="Calibri"/>
            </a:endParaRPr>
          </a:p>
          <a:p>
            <a:pPr marL="342900" lvl="0" indent="-342900" algn="l" rtl="0">
              <a:lnSpc>
                <a:spcPct val="100000"/>
              </a:lnSpc>
              <a:spcBef>
                <a:spcPts val="520"/>
              </a:spcBef>
              <a:spcAft>
                <a:spcPts val="0"/>
              </a:spcAft>
              <a:buClr>
                <a:schemeClr val="dk1"/>
              </a:buClr>
              <a:buSzPts val="2600"/>
              <a:buFont typeface="Calibri"/>
              <a:buNone/>
            </a:pPr>
            <a:r>
              <a:rPr lang="en-US" sz="2600" b="0" i="0" u="none">
                <a:solidFill>
                  <a:schemeClr val="dk1"/>
                </a:solidFill>
                <a:latin typeface="Calibri"/>
                <a:ea typeface="Calibri"/>
                <a:cs typeface="Calibri"/>
                <a:sym typeface="Calibri"/>
              </a:rPr>
              <a:t>2) </a:t>
            </a:r>
            <a:r>
              <a:rPr lang="en-US" sz="2600" b="1" i="0" u="none">
                <a:solidFill>
                  <a:schemeClr val="dk1"/>
                </a:solidFill>
                <a:latin typeface="Calibri"/>
                <a:ea typeface="Calibri"/>
                <a:cs typeface="Calibri"/>
                <a:sym typeface="Calibri"/>
              </a:rPr>
              <a:t>Get some space.</a:t>
            </a:r>
            <a:r>
              <a:rPr lang="en-US" sz="2600" b="0" i="0" u="none">
                <a:solidFill>
                  <a:schemeClr val="dk1"/>
                </a:solidFill>
                <a:latin typeface="Calibri"/>
                <a:ea typeface="Calibri"/>
                <a:cs typeface="Calibri"/>
                <a:sym typeface="Calibri"/>
              </a:rPr>
              <a:t> </a:t>
            </a:r>
            <a:endParaRPr/>
          </a:p>
          <a:p>
            <a:pPr marL="342900" lvl="0" indent="-342900" algn="l" rtl="0">
              <a:lnSpc>
                <a:spcPct val="100000"/>
              </a:lnSpc>
              <a:spcBef>
                <a:spcPts val="520"/>
              </a:spcBef>
              <a:spcAft>
                <a:spcPts val="0"/>
              </a:spcAft>
              <a:buClr>
                <a:schemeClr val="dk1"/>
              </a:buClr>
              <a:buSzPts val="2600"/>
              <a:buFont typeface="Calibri"/>
              <a:buNone/>
            </a:pPr>
            <a:endParaRPr sz="2600" b="0" i="0" u="none">
              <a:solidFill>
                <a:schemeClr val="dk1"/>
              </a:solidFill>
              <a:latin typeface="Calibri"/>
              <a:ea typeface="Calibri"/>
              <a:cs typeface="Calibri"/>
              <a:sym typeface="Calibri"/>
            </a:endParaRPr>
          </a:p>
          <a:p>
            <a:pPr marL="342900" lvl="0" indent="-342900" algn="l" rtl="0">
              <a:lnSpc>
                <a:spcPct val="100000"/>
              </a:lnSpc>
              <a:spcBef>
                <a:spcPts val="520"/>
              </a:spcBef>
              <a:spcAft>
                <a:spcPts val="0"/>
              </a:spcAft>
              <a:buClr>
                <a:schemeClr val="dk1"/>
              </a:buClr>
              <a:buSzPts val="2600"/>
              <a:buFont typeface="Calibri"/>
              <a:buNone/>
            </a:pPr>
            <a:r>
              <a:rPr lang="en-US" sz="2600" b="0" i="0" u="none">
                <a:solidFill>
                  <a:schemeClr val="dk1"/>
                </a:solidFill>
                <a:latin typeface="Calibri"/>
                <a:ea typeface="Calibri"/>
                <a:cs typeface="Calibri"/>
                <a:sym typeface="Calibri"/>
              </a:rPr>
              <a:t>1) </a:t>
            </a:r>
            <a:r>
              <a:rPr lang="en-US" sz="2600" b="1" i="0" u="none">
                <a:solidFill>
                  <a:schemeClr val="dk1"/>
                </a:solidFill>
                <a:latin typeface="Calibri"/>
                <a:ea typeface="Calibri"/>
                <a:cs typeface="Calibri"/>
                <a:sym typeface="Calibri"/>
              </a:rPr>
              <a:t>Take a timeout.</a:t>
            </a:r>
            <a:r>
              <a:rPr lang="en-US" sz="2600" b="0" i="0" u="none">
                <a:solidFill>
                  <a:schemeClr val="dk1"/>
                </a:solidFill>
                <a:latin typeface="Calibri"/>
                <a:ea typeface="Calibri"/>
                <a:cs typeface="Calibri"/>
                <a:sym typeface="Calibri"/>
              </a:rPr>
              <a:t> </a:t>
            </a:r>
            <a:endParaRP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70"/>
        <p:cNvGrpSpPr/>
        <p:nvPr/>
      </p:nvGrpSpPr>
      <p:grpSpPr>
        <a:xfrm>
          <a:off x="0" y="0"/>
          <a:ext cx="0" cy="0"/>
          <a:chOff x="0" y="0"/>
          <a:chExt cx="0" cy="0"/>
        </a:xfrm>
      </p:grpSpPr>
      <p:sp>
        <p:nvSpPr>
          <p:cNvPr id="171" name="Google Shape;171;p17"/>
          <p:cNvSpPr txBox="1">
            <a:spLocks noGrp="1"/>
          </p:cNvSpPr>
          <p:nvPr>
            <p:ph type="title"/>
          </p:nvPr>
        </p:nvSpPr>
        <p:spPr>
          <a:xfrm>
            <a:off x="685800" y="8382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Calibri"/>
              <a:buNone/>
            </a:pPr>
            <a:r>
              <a:rPr lang="en-US" sz="4400" b="1" i="0" u="none">
                <a:solidFill>
                  <a:schemeClr val="dk2"/>
                </a:solidFill>
                <a:latin typeface="Calibri"/>
                <a:ea typeface="Calibri"/>
                <a:cs typeface="Calibri"/>
                <a:sym typeface="Calibri"/>
              </a:rPr>
              <a:t>Time Out</a:t>
            </a:r>
            <a:endParaRPr/>
          </a:p>
        </p:txBody>
      </p:sp>
      <p:sp>
        <p:nvSpPr>
          <p:cNvPr id="172" name="Google Shape;172;p17"/>
          <p:cNvSpPr txBox="1">
            <a:spLocks noGrp="1"/>
          </p:cNvSpPr>
          <p:nvPr>
            <p:ph type="body" idx="1"/>
          </p:nvPr>
        </p:nvSpPr>
        <p:spPr>
          <a:xfrm>
            <a:off x="381000" y="2209800"/>
            <a:ext cx="80772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600"/>
              <a:buFont typeface="Calibri"/>
              <a:buChar char="•"/>
            </a:pPr>
            <a:r>
              <a:rPr lang="en-US" sz="2600" b="0" i="0" u="none">
                <a:solidFill>
                  <a:schemeClr val="dk1"/>
                </a:solidFill>
                <a:latin typeface="Calibri"/>
                <a:ea typeface="Calibri"/>
                <a:cs typeface="Calibri"/>
                <a:sym typeface="Calibri"/>
              </a:rPr>
              <a:t>Leaving the situation can sometimes be the best option to avoid re-acting out of anger.</a:t>
            </a:r>
            <a:endParaRPr/>
          </a:p>
          <a:p>
            <a:pPr marL="342900" lvl="0" indent="-342900" algn="l" rtl="0">
              <a:lnSpc>
                <a:spcPct val="100000"/>
              </a:lnSpc>
              <a:spcBef>
                <a:spcPts val="520"/>
              </a:spcBef>
              <a:spcAft>
                <a:spcPts val="0"/>
              </a:spcAft>
              <a:buClr>
                <a:schemeClr val="dk1"/>
              </a:buClr>
              <a:buSzPts val="2600"/>
              <a:buFont typeface="Calibri"/>
              <a:buChar char="•"/>
            </a:pPr>
            <a:r>
              <a:rPr lang="en-US" sz="2600" b="0" i="0" u="none">
                <a:solidFill>
                  <a:schemeClr val="dk1"/>
                </a:solidFill>
                <a:latin typeface="Calibri"/>
                <a:ea typeface="Calibri"/>
                <a:cs typeface="Calibri"/>
                <a:sym typeface="Calibri"/>
              </a:rPr>
              <a:t>Assertively and politely ask for a few minutes away from the situation</a:t>
            </a:r>
            <a:endParaRPr/>
          </a:p>
          <a:p>
            <a:pPr marL="742950" lvl="1" indent="-285750" algn="l" rtl="0">
              <a:lnSpc>
                <a:spcPct val="100000"/>
              </a:lnSpc>
              <a:spcBef>
                <a:spcPts val="440"/>
              </a:spcBef>
              <a:spcAft>
                <a:spcPts val="0"/>
              </a:spcAft>
              <a:buClr>
                <a:schemeClr val="dk1"/>
              </a:buClr>
              <a:buSzPts val="2200"/>
              <a:buFont typeface="Calibri"/>
              <a:buChar char="–"/>
            </a:pPr>
            <a:r>
              <a:rPr lang="en-US" sz="2200" b="0" i="0" u="none">
                <a:solidFill>
                  <a:schemeClr val="dk1"/>
                </a:solidFill>
                <a:latin typeface="Calibri"/>
                <a:ea typeface="Calibri"/>
                <a:cs typeface="Calibri"/>
                <a:sym typeface="Calibri"/>
              </a:rPr>
              <a:t>Use “I” statements</a:t>
            </a:r>
            <a:endParaRPr/>
          </a:p>
          <a:p>
            <a:pPr marL="742950" lvl="1" indent="-285750" algn="l" rtl="0">
              <a:lnSpc>
                <a:spcPct val="100000"/>
              </a:lnSpc>
              <a:spcBef>
                <a:spcPts val="440"/>
              </a:spcBef>
              <a:spcAft>
                <a:spcPts val="0"/>
              </a:spcAft>
              <a:buClr>
                <a:schemeClr val="dk1"/>
              </a:buClr>
              <a:buSzPts val="2200"/>
              <a:buFont typeface="Calibri"/>
              <a:buChar char="–"/>
            </a:pPr>
            <a:r>
              <a:rPr lang="en-US" sz="2200" b="0" i="0" u="none">
                <a:solidFill>
                  <a:schemeClr val="dk1"/>
                </a:solidFill>
                <a:latin typeface="Calibri"/>
                <a:ea typeface="Calibri"/>
                <a:cs typeface="Calibri"/>
                <a:sym typeface="Calibri"/>
              </a:rPr>
              <a:t>Set a specific time frame to discuss the issue  </a:t>
            </a:r>
            <a:endParaRPr/>
          </a:p>
          <a:p>
            <a:pPr marL="742950" lvl="1" indent="-285750" algn="l" rtl="0">
              <a:lnSpc>
                <a:spcPct val="100000"/>
              </a:lnSpc>
              <a:spcBef>
                <a:spcPts val="440"/>
              </a:spcBef>
              <a:spcAft>
                <a:spcPts val="0"/>
              </a:spcAft>
              <a:buClr>
                <a:schemeClr val="dk1"/>
              </a:buClr>
              <a:buSzPts val="2200"/>
              <a:buFont typeface="Calibri"/>
              <a:buNone/>
            </a:pPr>
            <a:r>
              <a:rPr lang="en-US" sz="2200" b="0" i="0" u="none">
                <a:solidFill>
                  <a:schemeClr val="dk1"/>
                </a:solidFill>
                <a:latin typeface="Calibri"/>
                <a:ea typeface="Calibri"/>
                <a:cs typeface="Calibri"/>
                <a:sym typeface="Calibri"/>
              </a:rPr>
              <a:t>         (30 minutes, at 5 o’clock, tomorrow)</a:t>
            </a:r>
            <a:endParaRPr/>
          </a:p>
          <a:p>
            <a:pPr marL="742950" lvl="1" indent="-285750" algn="l" rtl="0">
              <a:lnSpc>
                <a:spcPct val="100000"/>
              </a:lnSpc>
              <a:spcBef>
                <a:spcPts val="440"/>
              </a:spcBef>
              <a:spcAft>
                <a:spcPts val="0"/>
              </a:spcAft>
              <a:buClr>
                <a:schemeClr val="dk1"/>
              </a:buClr>
              <a:buSzPts val="2200"/>
              <a:buFont typeface="Calibri"/>
              <a:buChar char="–"/>
            </a:pPr>
            <a:r>
              <a:rPr lang="en-US" sz="2200" b="0" i="0" u="none">
                <a:solidFill>
                  <a:schemeClr val="dk1"/>
                </a:solidFill>
                <a:latin typeface="Calibri"/>
                <a:ea typeface="Calibri"/>
                <a:cs typeface="Calibri"/>
                <a:sym typeface="Calibri"/>
              </a:rPr>
              <a:t>It will also help move your brain from amygdala functioning and into prefrontal cortex functioning.</a:t>
            </a:r>
            <a:endParaRPr/>
          </a:p>
        </p:txBody>
      </p:sp>
      <p:pic>
        <p:nvPicPr>
          <p:cNvPr id="173" name="Google Shape;173;p17" descr="MCj04414310000[1]"/>
          <p:cNvPicPr preferRelativeResize="0"/>
          <p:nvPr/>
        </p:nvPicPr>
        <p:blipFill rotWithShape="1">
          <a:blip r:embed="rId3">
            <a:alphaModFix/>
          </a:blip>
          <a:srcRect/>
          <a:stretch/>
        </p:blipFill>
        <p:spPr>
          <a:xfrm>
            <a:off x="6172200" y="838200"/>
            <a:ext cx="1143000" cy="1143000"/>
          </a:xfrm>
          <a:prstGeom prst="rect">
            <a:avLst/>
          </a:prstGeom>
          <a:noFill/>
          <a:ln>
            <a:noFill/>
          </a:ln>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77"/>
        <p:cNvGrpSpPr/>
        <p:nvPr/>
      </p:nvGrpSpPr>
      <p:grpSpPr>
        <a:xfrm>
          <a:off x="0" y="0"/>
          <a:ext cx="0" cy="0"/>
          <a:chOff x="0" y="0"/>
          <a:chExt cx="0" cy="0"/>
        </a:xfrm>
      </p:grpSpPr>
      <p:sp>
        <p:nvSpPr>
          <p:cNvPr id="178" name="Google Shape;178;p18"/>
          <p:cNvSpPr txBox="1">
            <a:spLocks noGrp="1"/>
          </p:cNvSpPr>
          <p:nvPr>
            <p:ph type="title"/>
          </p:nvPr>
        </p:nvSpPr>
        <p:spPr>
          <a:xfrm>
            <a:off x="1828800" y="1206500"/>
            <a:ext cx="7620000" cy="1295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Calibri"/>
              <a:buNone/>
            </a:pPr>
            <a:r>
              <a:rPr lang="en-US" sz="4400" b="1" i="0" u="none">
                <a:solidFill>
                  <a:schemeClr val="dk2"/>
                </a:solidFill>
                <a:latin typeface="Calibri"/>
                <a:ea typeface="Calibri"/>
                <a:cs typeface="Calibri"/>
                <a:sym typeface="Calibri"/>
              </a:rPr>
              <a:t>What about in your house?</a:t>
            </a:r>
            <a:endParaRPr/>
          </a:p>
        </p:txBody>
      </p:sp>
      <p:sp>
        <p:nvSpPr>
          <p:cNvPr id="179" name="Google Shape;179;p18"/>
          <p:cNvSpPr txBox="1">
            <a:spLocks noGrp="1"/>
          </p:cNvSpPr>
          <p:nvPr>
            <p:ph type="body" idx="1"/>
          </p:nvPr>
        </p:nvSpPr>
        <p:spPr>
          <a:xfrm>
            <a:off x="685800" y="2982912"/>
            <a:ext cx="8305800" cy="308292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3200"/>
              <a:buFont typeface="Calibri"/>
              <a:buChar char="•"/>
            </a:pPr>
            <a:r>
              <a:rPr lang="en-US" sz="3200" b="0" i="0" u="none">
                <a:solidFill>
                  <a:schemeClr val="dk1"/>
                </a:solidFill>
                <a:latin typeface="Calibri"/>
                <a:ea typeface="Calibri"/>
                <a:cs typeface="Calibri"/>
                <a:sym typeface="Calibri"/>
              </a:rPr>
              <a:t>How is anger handled in your house?</a:t>
            </a:r>
            <a:endParaRPr/>
          </a:p>
          <a:p>
            <a:pPr marL="342900" lvl="0" indent="-342900" algn="l" rtl="0">
              <a:lnSpc>
                <a:spcPct val="100000"/>
              </a:lnSpc>
              <a:spcBef>
                <a:spcPts val="640"/>
              </a:spcBef>
              <a:spcAft>
                <a:spcPts val="0"/>
              </a:spcAft>
              <a:buClr>
                <a:schemeClr val="dk1"/>
              </a:buClr>
              <a:buSzPts val="3200"/>
              <a:buFont typeface="Calibri"/>
              <a:buChar char="•"/>
            </a:pPr>
            <a:r>
              <a:rPr lang="en-US" sz="3200" b="0" i="0" u="none">
                <a:solidFill>
                  <a:schemeClr val="dk1"/>
                </a:solidFill>
                <a:latin typeface="Calibri"/>
                <a:ea typeface="Calibri"/>
                <a:cs typeface="Calibri"/>
                <a:sym typeface="Calibri"/>
              </a:rPr>
              <a:t>Have you ever acted out of anger and later regretted it?</a:t>
            </a:r>
            <a:endParaRPr/>
          </a:p>
          <a:p>
            <a:pPr marL="742950" lvl="1" indent="-285750" algn="l" rtl="0">
              <a:lnSpc>
                <a:spcPct val="100000"/>
              </a:lnSpc>
              <a:spcBef>
                <a:spcPts val="560"/>
              </a:spcBef>
              <a:spcAft>
                <a:spcPts val="0"/>
              </a:spcAft>
              <a:buClr>
                <a:schemeClr val="dk1"/>
              </a:buClr>
              <a:buSzPts val="2800"/>
              <a:buFont typeface="Calibri"/>
              <a:buChar char="–"/>
            </a:pPr>
            <a:r>
              <a:rPr lang="en-US" sz="2800" b="0" i="0" u="none">
                <a:solidFill>
                  <a:schemeClr val="dk1"/>
                </a:solidFill>
                <a:latin typeface="Calibri"/>
                <a:ea typeface="Calibri"/>
                <a:cs typeface="Calibri"/>
                <a:sym typeface="Calibri"/>
              </a:rPr>
              <a:t>How could you have handled that differently?</a:t>
            </a:r>
            <a:endParaRPr/>
          </a:p>
          <a:p>
            <a:pPr marL="342900" lvl="0" indent="-342900" algn="l" rtl="0">
              <a:lnSpc>
                <a:spcPct val="100000"/>
              </a:lnSpc>
              <a:spcBef>
                <a:spcPts val="640"/>
              </a:spcBef>
              <a:spcAft>
                <a:spcPts val="0"/>
              </a:spcAft>
              <a:buClr>
                <a:schemeClr val="dk1"/>
              </a:buClr>
              <a:buSzPts val="3200"/>
              <a:buFont typeface="Calibri"/>
              <a:buChar char="•"/>
            </a:pPr>
            <a:r>
              <a:rPr lang="en-US" sz="3200" b="0" i="0" u="none">
                <a:solidFill>
                  <a:schemeClr val="dk1"/>
                </a:solidFill>
                <a:latin typeface="Calibri"/>
                <a:ea typeface="Calibri"/>
                <a:cs typeface="Calibri"/>
                <a:sym typeface="Calibri"/>
              </a:rPr>
              <a:t>Have you ever asked for a time out?</a:t>
            </a:r>
            <a:endParaRPr/>
          </a:p>
          <a:p>
            <a:pPr marL="342900" lvl="0" indent="-139700" algn="l" rtl="0">
              <a:spcBef>
                <a:spcPts val="640"/>
              </a:spcBef>
              <a:spcAft>
                <a:spcPts val="0"/>
              </a:spcAft>
              <a:buClr>
                <a:schemeClr val="dk1"/>
              </a:buClr>
              <a:buSzPts val="3200"/>
              <a:buFont typeface="Calibri"/>
              <a:buNone/>
            </a:pPr>
            <a:endParaRPr sz="3200" b="0" i="0" u="none">
              <a:solidFill>
                <a:schemeClr val="dk1"/>
              </a:solidFill>
              <a:latin typeface="Calibri"/>
              <a:ea typeface="Calibri"/>
              <a:cs typeface="Calibri"/>
              <a:sym typeface="Calibri"/>
            </a:endParaRPr>
          </a:p>
        </p:txBody>
      </p:sp>
      <p:pic>
        <p:nvPicPr>
          <p:cNvPr id="180" name="Google Shape;180;p18" descr="MPj04384580000[1]"/>
          <p:cNvPicPr preferRelativeResize="0"/>
          <p:nvPr/>
        </p:nvPicPr>
        <p:blipFill rotWithShape="1">
          <a:blip r:embed="rId3">
            <a:alphaModFix/>
          </a:blip>
          <a:srcRect/>
          <a:stretch/>
        </p:blipFill>
        <p:spPr>
          <a:xfrm>
            <a:off x="387350" y="966787"/>
            <a:ext cx="1981200" cy="1776412"/>
          </a:xfrm>
          <a:prstGeom prst="rect">
            <a:avLst/>
          </a:prstGeom>
          <a:noFill/>
          <a:ln>
            <a:noFill/>
          </a:ln>
        </p:spPr>
      </p:pic>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A picture containing table, cake, sitting, chocolate&#10;&#10;Description automatically generated">
            <a:extLst>
              <a:ext uri="{FF2B5EF4-FFF2-40B4-BE49-F238E27FC236}">
                <a16:creationId xmlns:a16="http://schemas.microsoft.com/office/drawing/2014/main" id="{AB444EA9-B588-4B50-AA13-418DF1A859F0}"/>
              </a:ext>
            </a:extLst>
          </p:cNvPr>
          <p:cNvPicPr>
            <a:picLocks noGrp="1" noChangeAspect="1"/>
          </p:cNvPicPr>
          <p:nvPr>
            <p:ph idx="1"/>
          </p:nvPr>
        </p:nvPicPr>
        <p:blipFill>
          <a:blip r:embed="rId2"/>
          <a:stretch>
            <a:fillRect/>
          </a:stretch>
        </p:blipFill>
        <p:spPr>
          <a:xfrm>
            <a:off x="2041834" y="2250810"/>
            <a:ext cx="5060331" cy="4114800"/>
          </a:xfrm>
        </p:spPr>
      </p:pic>
      <p:sp>
        <p:nvSpPr>
          <p:cNvPr id="3" name="Google Shape;299;p23">
            <a:extLst>
              <a:ext uri="{FF2B5EF4-FFF2-40B4-BE49-F238E27FC236}">
                <a16:creationId xmlns:a16="http://schemas.microsoft.com/office/drawing/2014/main" id="{C1B80187-E2AB-4C9E-8607-1C88E8A5AAFE}"/>
              </a:ext>
            </a:extLst>
          </p:cNvPr>
          <p:cNvSpPr txBox="1">
            <a:spLocks noGrp="1"/>
          </p:cNvSpPr>
          <p:nvPr>
            <p:ph type="title"/>
          </p:nvPr>
        </p:nvSpPr>
        <p:spPr>
          <a:xfrm>
            <a:off x="685800" y="304800"/>
            <a:ext cx="7772400" cy="1676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sz="4400" b="1" i="0" u="none" dirty="0">
                <a:solidFill>
                  <a:schemeClr val="dk1"/>
                </a:solidFill>
              </a:rPr>
              <a:t>How do you take care of your Frontal Lobe?</a:t>
            </a:r>
            <a:endParaRPr b="1" dirty="0"/>
          </a:p>
        </p:txBody>
      </p:sp>
    </p:spTree>
    <p:extLst>
      <p:ext uri="{BB962C8B-B14F-4D97-AF65-F5344CB8AC3E}">
        <p14:creationId xmlns:p14="http://schemas.microsoft.com/office/powerpoint/2010/main" val="1490485337"/>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64"/>
        <p:cNvGrpSpPr/>
        <p:nvPr/>
      </p:nvGrpSpPr>
      <p:grpSpPr>
        <a:xfrm>
          <a:off x="0" y="0"/>
          <a:ext cx="0" cy="0"/>
          <a:chOff x="0" y="0"/>
          <a:chExt cx="0" cy="0"/>
        </a:xfrm>
      </p:grpSpPr>
      <p:pic>
        <p:nvPicPr>
          <p:cNvPr id="65" name="Google Shape;65;p3" descr="03_01"/>
          <p:cNvPicPr preferRelativeResize="0"/>
          <p:nvPr/>
        </p:nvPicPr>
        <p:blipFill rotWithShape="1">
          <a:blip r:embed="rId3">
            <a:alphaModFix/>
          </a:blip>
          <a:srcRect/>
          <a:stretch/>
        </p:blipFill>
        <p:spPr>
          <a:xfrm>
            <a:off x="2514600" y="692150"/>
            <a:ext cx="6858000" cy="4572000"/>
          </a:xfrm>
          <a:prstGeom prst="rect">
            <a:avLst/>
          </a:prstGeom>
          <a:noFill/>
          <a:ln>
            <a:noFill/>
          </a:ln>
        </p:spPr>
      </p:pic>
      <p:sp>
        <p:nvSpPr>
          <p:cNvPr id="66" name="Google Shape;66;p3"/>
          <p:cNvSpPr/>
          <p:nvPr/>
        </p:nvSpPr>
        <p:spPr>
          <a:xfrm>
            <a:off x="381000" y="5410200"/>
            <a:ext cx="5715000" cy="92075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3823" y="21613"/>
                </a:moveTo>
                <a:lnTo>
                  <a:pt x="-5548" y="20669"/>
                </a:lnTo>
                <a:lnTo>
                  <a:pt x="-872" y="16396"/>
                </a:lnTo>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2400" i="0" u="none" strike="noStrike" cap="none">
                <a:solidFill>
                  <a:schemeClr val="dk1"/>
                </a:solidFill>
                <a:latin typeface="Calibri"/>
                <a:ea typeface="Calibri"/>
                <a:cs typeface="Calibri"/>
                <a:sym typeface="Calibri"/>
              </a:rPr>
              <a:t>The Amygdala or “Fight or Flight Switch” matures around age 11-12</a:t>
            </a:r>
            <a:endParaRPr>
              <a:latin typeface="Calibri"/>
              <a:ea typeface="Calibri"/>
              <a:cs typeface="Calibri"/>
              <a:sym typeface="Calibri"/>
            </a:endParaRPr>
          </a:p>
        </p:txBody>
      </p:sp>
      <p:sp>
        <p:nvSpPr>
          <p:cNvPr id="67" name="Google Shape;67;p3"/>
          <p:cNvSpPr/>
          <p:nvPr/>
        </p:nvSpPr>
        <p:spPr>
          <a:xfrm>
            <a:off x="269875" y="838200"/>
            <a:ext cx="2514600" cy="22860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7867" y="36472"/>
                </a:moveTo>
                <a:lnTo>
                  <a:pt x="6241" y="29980"/>
                </a:lnTo>
                <a:lnTo>
                  <a:pt x="5461" y="26305"/>
                </a:lnTo>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2400" i="0" u="none" strike="noStrike" cap="none">
                <a:solidFill>
                  <a:schemeClr val="dk1"/>
                </a:solidFill>
                <a:latin typeface="Calibri"/>
                <a:ea typeface="Calibri"/>
                <a:cs typeface="Calibri"/>
                <a:sym typeface="Calibri"/>
              </a:rPr>
              <a:t>The Frontal Lobe or “Brake” governs impulse control &amp; matures from age 11-25</a:t>
            </a:r>
            <a:endParaRPr>
              <a:latin typeface="Calibri"/>
              <a:ea typeface="Calibri"/>
              <a:cs typeface="Calibri"/>
              <a:sym typeface="Calibri"/>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71"/>
        <p:cNvGrpSpPr/>
        <p:nvPr/>
      </p:nvGrpSpPr>
      <p:grpSpPr>
        <a:xfrm>
          <a:off x="0" y="0"/>
          <a:ext cx="0" cy="0"/>
          <a:chOff x="0" y="0"/>
          <a:chExt cx="0" cy="0"/>
        </a:xfrm>
      </p:grpSpPr>
      <p:pic>
        <p:nvPicPr>
          <p:cNvPr id="72" name="Google Shape;72;p4" descr="05.01.13.CavemanDiet-X.gif"/>
          <p:cNvPicPr preferRelativeResize="0"/>
          <p:nvPr/>
        </p:nvPicPr>
        <p:blipFill rotWithShape="1">
          <a:blip r:embed="rId3">
            <a:alphaModFix/>
          </a:blip>
          <a:srcRect/>
          <a:stretch/>
        </p:blipFill>
        <p:spPr>
          <a:xfrm>
            <a:off x="533400" y="533400"/>
            <a:ext cx="8077200" cy="6089650"/>
          </a:xfrm>
          <a:prstGeom prst="rect">
            <a:avLst/>
          </a:prstGeom>
          <a:noFill/>
          <a:ln>
            <a:noFill/>
          </a:ln>
        </p:spPr>
      </p:pic>
      <p:sp>
        <p:nvSpPr>
          <p:cNvPr id="73" name="Google Shape;73;p4"/>
          <p:cNvSpPr txBox="1"/>
          <p:nvPr/>
        </p:nvSpPr>
        <p:spPr>
          <a:xfrm>
            <a:off x="2514600" y="609600"/>
            <a:ext cx="5105400" cy="36671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74" name="Google Shape;74;p4"/>
          <p:cNvSpPr txBox="1"/>
          <p:nvPr/>
        </p:nvSpPr>
        <p:spPr>
          <a:xfrm>
            <a:off x="3200400" y="1143000"/>
            <a:ext cx="1676400" cy="12954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75" name="Google Shape;75;p4"/>
          <p:cNvSpPr txBox="1"/>
          <p:nvPr/>
        </p:nvSpPr>
        <p:spPr>
          <a:xfrm>
            <a:off x="5638800" y="1970087"/>
            <a:ext cx="1066800" cy="1066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76" name="Google Shape;76;p4"/>
          <p:cNvSpPr txBox="1"/>
          <p:nvPr/>
        </p:nvSpPr>
        <p:spPr>
          <a:xfrm>
            <a:off x="6477000" y="2438400"/>
            <a:ext cx="1295400" cy="11430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77" name="Google Shape;77;p4"/>
          <p:cNvSpPr txBox="1"/>
          <p:nvPr/>
        </p:nvSpPr>
        <p:spPr>
          <a:xfrm>
            <a:off x="1752600" y="5105400"/>
            <a:ext cx="1219200" cy="685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78" name="Google Shape;78;p4"/>
          <p:cNvSpPr txBox="1">
            <a:spLocks noGrp="1"/>
          </p:cNvSpPr>
          <p:nvPr>
            <p:ph type="title"/>
          </p:nvPr>
        </p:nvSpPr>
        <p:spPr>
          <a:xfrm>
            <a:off x="3124200" y="990600"/>
            <a:ext cx="5181600" cy="1828800"/>
          </a:xfrm>
          <a:prstGeom prst="rect">
            <a:avLst/>
          </a:prstGeom>
          <a:solidFill>
            <a:schemeClr val="lt1"/>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2"/>
              </a:buClr>
              <a:buSzPts val="3600"/>
              <a:buFont typeface="Calibri"/>
              <a:buNone/>
            </a:pPr>
            <a:r>
              <a:rPr lang="en-US" sz="3600" b="1" i="0" u="none">
                <a:solidFill>
                  <a:schemeClr val="lt2"/>
                </a:solidFill>
                <a:latin typeface="Calibri"/>
                <a:ea typeface="Calibri"/>
                <a:cs typeface="Calibri"/>
                <a:sym typeface="Calibri"/>
              </a:rPr>
              <a:t>What does Amygdala Thinking </a:t>
            </a:r>
            <a:br>
              <a:rPr lang="en-US" sz="3600" b="1" i="0" u="none">
                <a:solidFill>
                  <a:schemeClr val="lt2"/>
                </a:solidFill>
                <a:latin typeface="Calibri"/>
                <a:ea typeface="Calibri"/>
                <a:cs typeface="Calibri"/>
                <a:sym typeface="Calibri"/>
              </a:rPr>
            </a:br>
            <a:r>
              <a:rPr lang="en-US" sz="3600" b="1" i="0" u="none">
                <a:solidFill>
                  <a:schemeClr val="lt2"/>
                </a:solidFill>
                <a:latin typeface="Calibri"/>
                <a:ea typeface="Calibri"/>
                <a:cs typeface="Calibri"/>
                <a:sym typeface="Calibri"/>
              </a:rPr>
              <a:t>do for you?</a:t>
            </a:r>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82"/>
        <p:cNvGrpSpPr/>
        <p:nvPr/>
      </p:nvGrpSpPr>
      <p:grpSpPr>
        <a:xfrm>
          <a:off x="0" y="0"/>
          <a:ext cx="0" cy="0"/>
          <a:chOff x="0" y="0"/>
          <a:chExt cx="0" cy="0"/>
        </a:xfrm>
      </p:grpSpPr>
      <p:sp>
        <p:nvSpPr>
          <p:cNvPr id="83" name="Google Shape;83;p5"/>
          <p:cNvSpPr txBox="1">
            <a:spLocks noGrp="1"/>
          </p:cNvSpPr>
          <p:nvPr>
            <p:ph type="title" idx="4294967295"/>
          </p:nvPr>
        </p:nvSpPr>
        <p:spPr>
          <a:xfrm>
            <a:off x="107796" y="87312"/>
            <a:ext cx="8686800" cy="1384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4400"/>
              <a:buFont typeface="Calibri"/>
              <a:buNone/>
            </a:pPr>
            <a:r>
              <a:rPr lang="en-US" sz="4400" b="0" i="0" u="none" strike="noStrike" cap="none" dirty="0">
                <a:solidFill>
                  <a:schemeClr val="dk2"/>
                </a:solidFill>
                <a:latin typeface="Calibri"/>
                <a:ea typeface="Calibri"/>
                <a:cs typeface="Calibri"/>
                <a:sym typeface="Calibri"/>
              </a:rPr>
              <a:t>Anger/Fear Shut of PFC</a:t>
            </a:r>
            <a:endParaRPr dirty="0"/>
          </a:p>
        </p:txBody>
      </p:sp>
      <p:pic>
        <p:nvPicPr>
          <p:cNvPr id="84" name="Google Shape;84;p5" descr="SuperStock_1598R-84646"/>
          <p:cNvPicPr preferRelativeResize="0"/>
          <p:nvPr/>
        </p:nvPicPr>
        <p:blipFill rotWithShape="1">
          <a:blip r:embed="rId3">
            <a:alphaModFix/>
          </a:blip>
          <a:srcRect b="31428"/>
          <a:stretch/>
        </p:blipFill>
        <p:spPr>
          <a:xfrm>
            <a:off x="850900" y="1471612"/>
            <a:ext cx="7442200" cy="5099050"/>
          </a:xfrm>
          <a:prstGeom prst="rect">
            <a:avLst/>
          </a:prstGeom>
          <a:noFill/>
          <a:ln>
            <a:noFill/>
          </a:ln>
        </p:spPr>
      </p:pic>
      <p:sp>
        <p:nvSpPr>
          <p:cNvPr id="85" name="Google Shape;85;p5"/>
          <p:cNvSpPr/>
          <p:nvPr/>
        </p:nvSpPr>
        <p:spPr>
          <a:xfrm>
            <a:off x="885825" y="3810000"/>
            <a:ext cx="1739900" cy="955675"/>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86" name="Google Shape;86;p5"/>
          <p:cNvSpPr/>
          <p:nvPr/>
        </p:nvSpPr>
        <p:spPr>
          <a:xfrm>
            <a:off x="4826542" y="2722524"/>
            <a:ext cx="3603780" cy="1565313"/>
          </a:xfrm>
          <a:prstGeom prst="cloudCallout">
            <a:avLst>
              <a:gd name="adj1" fmla="val -52015"/>
              <a:gd name="adj2" fmla="val 62587"/>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2400" b="0" i="0" u="none">
                <a:solidFill>
                  <a:schemeClr val="dk1"/>
                </a:solidFill>
                <a:latin typeface="Arial"/>
                <a:ea typeface="Arial"/>
                <a:cs typeface="Arial"/>
                <a:sym typeface="Arial"/>
              </a:rPr>
              <a:t>How does this effect behavior?</a:t>
            </a:r>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90"/>
        <p:cNvGrpSpPr/>
        <p:nvPr/>
      </p:nvGrpSpPr>
      <p:grpSpPr>
        <a:xfrm>
          <a:off x="0" y="0"/>
          <a:ext cx="0" cy="0"/>
          <a:chOff x="0" y="0"/>
          <a:chExt cx="0" cy="0"/>
        </a:xfrm>
      </p:grpSpPr>
      <p:pic>
        <p:nvPicPr>
          <p:cNvPr id="91" name="Google Shape;91;p6"/>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95"/>
        <p:cNvGrpSpPr/>
        <p:nvPr/>
      </p:nvGrpSpPr>
      <p:grpSpPr>
        <a:xfrm>
          <a:off x="0" y="0"/>
          <a:ext cx="0" cy="0"/>
          <a:chOff x="0" y="0"/>
          <a:chExt cx="0" cy="0"/>
        </a:xfrm>
      </p:grpSpPr>
      <p:sp>
        <p:nvSpPr>
          <p:cNvPr id="96" name="Google Shape;96;p7"/>
          <p:cNvSpPr txBox="1">
            <a:spLocks noGrp="1"/>
          </p:cNvSpPr>
          <p:nvPr>
            <p:ph type="title"/>
          </p:nvPr>
        </p:nvSpPr>
        <p:spPr>
          <a:xfrm>
            <a:off x="685800" y="8382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Calibri"/>
              <a:buNone/>
            </a:pPr>
            <a:r>
              <a:rPr lang="en-US" sz="4400" b="1" i="0" u="none">
                <a:solidFill>
                  <a:schemeClr val="dk2"/>
                </a:solidFill>
                <a:latin typeface="Calibri"/>
                <a:ea typeface="Calibri"/>
                <a:cs typeface="Calibri"/>
                <a:sym typeface="Calibri"/>
              </a:rPr>
              <a:t>Top Down Control </a:t>
            </a:r>
            <a:endParaRPr/>
          </a:p>
        </p:txBody>
      </p:sp>
      <p:pic>
        <p:nvPicPr>
          <p:cNvPr id="97" name="Google Shape;97;p7" descr="03_01"/>
          <p:cNvPicPr preferRelativeResize="0"/>
          <p:nvPr/>
        </p:nvPicPr>
        <p:blipFill rotWithShape="1">
          <a:blip r:embed="rId3">
            <a:alphaModFix/>
          </a:blip>
          <a:srcRect/>
          <a:stretch/>
        </p:blipFill>
        <p:spPr>
          <a:xfrm>
            <a:off x="4191000" y="1981200"/>
            <a:ext cx="4800600" cy="3200400"/>
          </a:xfrm>
          <a:prstGeom prst="rect">
            <a:avLst/>
          </a:prstGeom>
          <a:noFill/>
          <a:ln>
            <a:noFill/>
          </a:ln>
        </p:spPr>
      </p:pic>
      <p:sp>
        <p:nvSpPr>
          <p:cNvPr id="98" name="Google Shape;98;p7"/>
          <p:cNvSpPr/>
          <p:nvPr/>
        </p:nvSpPr>
        <p:spPr>
          <a:xfrm>
            <a:off x="4724400" y="2514600"/>
            <a:ext cx="2057400" cy="2516187"/>
          </a:xfrm>
          <a:custGeom>
            <a:avLst/>
            <a:gdLst/>
            <a:ahLst/>
            <a:cxnLst/>
            <a:rect l="l" t="t" r="r" b="b"/>
            <a:pathLst>
              <a:path w="2057400" h="2516188" extrusionOk="0">
                <a:moveTo>
                  <a:pt x="452015" y="390850"/>
                </a:moveTo>
                <a:lnTo>
                  <a:pt x="452015" y="390850"/>
                </a:lnTo>
                <a:cubicBezTo>
                  <a:pt x="569924" y="267388"/>
                  <a:pt x="711074" y="183821"/>
                  <a:pt x="861984" y="148129"/>
                </a:cubicBezTo>
                <a:cubicBezTo>
                  <a:pt x="1012894" y="112438"/>
                  <a:pt x="1168602" y="125795"/>
                  <a:pt x="1314237" y="186925"/>
                </a:cubicBezTo>
                <a:cubicBezTo>
                  <a:pt x="1459872" y="248055"/>
                  <a:pt x="1590647" y="354949"/>
                  <a:pt x="1694070" y="497396"/>
                </a:cubicBezTo>
                <a:cubicBezTo>
                  <a:pt x="1797494" y="639844"/>
                  <a:pt x="1870167" y="813163"/>
                  <a:pt x="1905148" y="1000801"/>
                </a:cubicBezTo>
                <a:lnTo>
                  <a:pt x="2031474" y="1000801"/>
                </a:lnTo>
                <a:lnTo>
                  <a:pt x="1800225" y="1258094"/>
                </a:lnTo>
                <a:lnTo>
                  <a:pt x="1517124" y="1000801"/>
                </a:lnTo>
                <a:lnTo>
                  <a:pt x="1643035" y="1000801"/>
                </a:lnTo>
                <a:lnTo>
                  <a:pt x="1643035" y="1000801"/>
                </a:lnTo>
                <a:cubicBezTo>
                  <a:pt x="1611178" y="860777"/>
                  <a:pt x="1553824" y="733877"/>
                  <a:pt x="1476287" y="631859"/>
                </a:cubicBezTo>
                <a:cubicBezTo>
                  <a:pt x="1398751" y="529842"/>
                  <a:pt x="1303503" y="455960"/>
                  <a:pt x="1199372" y="417059"/>
                </a:cubicBezTo>
                <a:cubicBezTo>
                  <a:pt x="1095240" y="378158"/>
                  <a:pt x="985543" y="375478"/>
                  <a:pt x="880447" y="409269"/>
                </a:cubicBezTo>
                <a:cubicBezTo>
                  <a:pt x="775350" y="443060"/>
                  <a:pt x="678205" y="512243"/>
                  <a:pt x="598012" y="610408"/>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99" name="Google Shape;99;p7"/>
          <p:cNvSpPr txBox="1"/>
          <p:nvPr/>
        </p:nvSpPr>
        <p:spPr>
          <a:xfrm>
            <a:off x="692150" y="1981200"/>
            <a:ext cx="3041650" cy="27860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500"/>
              <a:buFont typeface="Arial"/>
              <a:buNone/>
            </a:pPr>
            <a:r>
              <a:rPr lang="en-US" sz="3500" i="0" u="none">
                <a:solidFill>
                  <a:schemeClr val="dk1"/>
                </a:solidFill>
                <a:latin typeface="Calibri"/>
                <a:ea typeface="Calibri"/>
                <a:cs typeface="Calibri"/>
                <a:sym typeface="Calibri"/>
              </a:rPr>
              <a:t>When your Frontal Lobe turns </a:t>
            </a:r>
            <a:r>
              <a:rPr lang="en-US" sz="3500" b="1" i="0" u="none">
                <a:solidFill>
                  <a:schemeClr val="dk1"/>
                </a:solidFill>
                <a:latin typeface="Calibri"/>
                <a:ea typeface="Calibri"/>
                <a:cs typeface="Calibri"/>
                <a:sym typeface="Calibri"/>
              </a:rPr>
              <a:t>on</a:t>
            </a:r>
            <a:r>
              <a:rPr lang="en-US" sz="3500" i="0" u="none">
                <a:solidFill>
                  <a:schemeClr val="dk1"/>
                </a:solidFill>
                <a:latin typeface="Calibri"/>
                <a:ea typeface="Calibri"/>
                <a:cs typeface="Calibri"/>
                <a:sym typeface="Calibri"/>
              </a:rPr>
              <a:t> and turns </a:t>
            </a:r>
            <a:r>
              <a:rPr lang="en-US" sz="3500" b="1" i="0" u="none">
                <a:solidFill>
                  <a:schemeClr val="dk1"/>
                </a:solidFill>
                <a:latin typeface="Calibri"/>
                <a:ea typeface="Calibri"/>
                <a:cs typeface="Calibri"/>
                <a:sym typeface="Calibri"/>
              </a:rPr>
              <a:t>off</a:t>
            </a:r>
            <a:r>
              <a:rPr lang="en-US" sz="3500" i="0" u="none">
                <a:solidFill>
                  <a:schemeClr val="dk1"/>
                </a:solidFill>
                <a:latin typeface="Calibri"/>
                <a:ea typeface="Calibri"/>
                <a:cs typeface="Calibri"/>
                <a:sym typeface="Calibri"/>
              </a:rPr>
              <a:t> your Amygdala</a:t>
            </a:r>
            <a:endParaRPr>
              <a:latin typeface="Calibri"/>
              <a:ea typeface="Calibri"/>
              <a:cs typeface="Calibri"/>
              <a:sym typeface="Calibri"/>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03"/>
        <p:cNvGrpSpPr/>
        <p:nvPr/>
      </p:nvGrpSpPr>
      <p:grpSpPr>
        <a:xfrm>
          <a:off x="0" y="0"/>
          <a:ext cx="0" cy="0"/>
          <a:chOff x="0" y="0"/>
          <a:chExt cx="0" cy="0"/>
        </a:xfrm>
      </p:grpSpPr>
      <p:sp>
        <p:nvSpPr>
          <p:cNvPr id="104" name="Google Shape;104;p8"/>
          <p:cNvSpPr txBox="1">
            <a:spLocks noGrp="1"/>
          </p:cNvSpPr>
          <p:nvPr>
            <p:ph type="title"/>
          </p:nvPr>
        </p:nvSpPr>
        <p:spPr>
          <a:xfrm>
            <a:off x="685800" y="8382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Calibri"/>
              <a:buNone/>
            </a:pPr>
            <a:r>
              <a:rPr lang="en-US" sz="4400" b="1" i="0" u="none">
                <a:solidFill>
                  <a:schemeClr val="dk2"/>
                </a:solidFill>
                <a:latin typeface="Calibri"/>
                <a:ea typeface="Calibri"/>
                <a:cs typeface="Calibri"/>
                <a:sym typeface="Calibri"/>
              </a:rPr>
              <a:t>Do boys and girls express anger differently?</a:t>
            </a:r>
            <a:endParaRPr/>
          </a:p>
        </p:txBody>
      </p:sp>
      <p:sp>
        <p:nvSpPr>
          <p:cNvPr id="105" name="Google Shape;105;p8"/>
          <p:cNvSpPr txBox="1">
            <a:spLocks noGrp="1"/>
          </p:cNvSpPr>
          <p:nvPr>
            <p:ph type="body" idx="1"/>
          </p:nvPr>
        </p:nvSpPr>
        <p:spPr>
          <a:xfrm>
            <a:off x="709612" y="3013075"/>
            <a:ext cx="7772400" cy="28194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3200"/>
              <a:buFont typeface="Calibri"/>
              <a:buChar char="•"/>
            </a:pPr>
            <a:r>
              <a:rPr lang="en-US" sz="3200" b="0" i="0" u="none">
                <a:solidFill>
                  <a:schemeClr val="dk1"/>
                </a:solidFill>
                <a:latin typeface="Calibri"/>
                <a:ea typeface="Calibri"/>
                <a:cs typeface="Calibri"/>
                <a:sym typeface="Calibri"/>
              </a:rPr>
              <a:t>Girls use Relational Aggression more often</a:t>
            </a:r>
            <a:endParaRPr/>
          </a:p>
          <a:p>
            <a:pPr marL="742950" lvl="1" indent="-285750" algn="l" rtl="0">
              <a:lnSpc>
                <a:spcPct val="100000"/>
              </a:lnSpc>
              <a:spcBef>
                <a:spcPts val="560"/>
              </a:spcBef>
              <a:spcAft>
                <a:spcPts val="0"/>
              </a:spcAft>
              <a:buClr>
                <a:schemeClr val="dk1"/>
              </a:buClr>
              <a:buSzPts val="2800"/>
              <a:buFont typeface="Calibri"/>
              <a:buChar char="–"/>
            </a:pPr>
            <a:r>
              <a:rPr lang="en-US" sz="2800" b="0" i="0" u="none">
                <a:solidFill>
                  <a:schemeClr val="dk1"/>
                </a:solidFill>
                <a:latin typeface="Calibri"/>
                <a:ea typeface="Calibri"/>
                <a:cs typeface="Calibri"/>
                <a:sym typeface="Calibri"/>
              </a:rPr>
              <a:t>Withholding friendships, exclusion, gossiping </a:t>
            </a:r>
            <a:endParaRPr/>
          </a:p>
          <a:p>
            <a:pPr marL="742950" lvl="1" indent="-285750" algn="l" rtl="0">
              <a:lnSpc>
                <a:spcPct val="100000"/>
              </a:lnSpc>
              <a:spcBef>
                <a:spcPts val="560"/>
              </a:spcBef>
              <a:spcAft>
                <a:spcPts val="0"/>
              </a:spcAft>
              <a:buClr>
                <a:schemeClr val="dk1"/>
              </a:buClr>
              <a:buSzPts val="2800"/>
              <a:buFont typeface="Calibri"/>
              <a:buNone/>
            </a:pPr>
            <a:endParaRPr sz="2800" b="0" i="0" u="none">
              <a:solidFill>
                <a:schemeClr val="dk1"/>
              </a:solidFill>
              <a:latin typeface="Calibri"/>
              <a:ea typeface="Calibri"/>
              <a:cs typeface="Calibri"/>
              <a:sym typeface="Calibri"/>
            </a:endParaRPr>
          </a:p>
          <a:p>
            <a:pPr marL="342900" lvl="0" indent="-342900" algn="l" rtl="0">
              <a:lnSpc>
                <a:spcPct val="100000"/>
              </a:lnSpc>
              <a:spcBef>
                <a:spcPts val="640"/>
              </a:spcBef>
              <a:spcAft>
                <a:spcPts val="0"/>
              </a:spcAft>
              <a:buClr>
                <a:schemeClr val="dk1"/>
              </a:buClr>
              <a:buSzPts val="3200"/>
              <a:buFont typeface="Calibri"/>
              <a:buChar char="•"/>
            </a:pPr>
            <a:r>
              <a:rPr lang="en-US" sz="3200" b="0" i="0" u="none">
                <a:solidFill>
                  <a:schemeClr val="dk1"/>
                </a:solidFill>
                <a:latin typeface="Calibri"/>
                <a:ea typeface="Calibri"/>
                <a:cs typeface="Calibri"/>
                <a:sym typeface="Calibri"/>
              </a:rPr>
              <a:t>Boys use physical aggression more often</a:t>
            </a:r>
            <a:endParaRPr/>
          </a:p>
          <a:p>
            <a:pPr marL="742950" lvl="1" indent="-285750" algn="l" rtl="0">
              <a:lnSpc>
                <a:spcPct val="100000"/>
              </a:lnSpc>
              <a:spcBef>
                <a:spcPts val="560"/>
              </a:spcBef>
              <a:spcAft>
                <a:spcPts val="0"/>
              </a:spcAft>
              <a:buClr>
                <a:schemeClr val="dk1"/>
              </a:buClr>
              <a:buSzPts val="2800"/>
              <a:buFont typeface="Calibri"/>
              <a:buChar char="–"/>
            </a:pPr>
            <a:r>
              <a:rPr lang="en-US" sz="2800" b="0" i="0" u="none">
                <a:solidFill>
                  <a:schemeClr val="dk1"/>
                </a:solidFill>
                <a:latin typeface="Calibri"/>
                <a:ea typeface="Calibri"/>
                <a:cs typeface="Calibri"/>
                <a:sym typeface="Calibri"/>
              </a:rPr>
              <a:t>Shoving, pushing, damaging property</a:t>
            </a:r>
            <a:endParaRPr/>
          </a:p>
        </p:txBody>
      </p:sp>
      <p:pic>
        <p:nvPicPr>
          <p:cNvPr id="106" name="Google Shape;106;p8" descr="MCj04406600000[1]"/>
          <p:cNvPicPr preferRelativeResize="0"/>
          <p:nvPr/>
        </p:nvPicPr>
        <p:blipFill rotWithShape="1">
          <a:blip r:embed="rId3">
            <a:alphaModFix/>
          </a:blip>
          <a:srcRect/>
          <a:stretch/>
        </p:blipFill>
        <p:spPr>
          <a:xfrm>
            <a:off x="152400" y="1430337"/>
            <a:ext cx="1524000" cy="1582737"/>
          </a:xfrm>
          <a:prstGeom prst="rect">
            <a:avLst/>
          </a:prstGeom>
          <a:noFill/>
          <a:ln>
            <a:noFill/>
          </a:ln>
        </p:spPr>
      </p:pic>
      <p:pic>
        <p:nvPicPr>
          <p:cNvPr id="107" name="Google Shape;107;p8" descr="MCj04406740000[1]"/>
          <p:cNvPicPr preferRelativeResize="0"/>
          <p:nvPr/>
        </p:nvPicPr>
        <p:blipFill rotWithShape="1">
          <a:blip r:embed="rId4">
            <a:alphaModFix/>
          </a:blip>
          <a:srcRect/>
          <a:stretch/>
        </p:blipFill>
        <p:spPr>
          <a:xfrm>
            <a:off x="7391400" y="5210175"/>
            <a:ext cx="1647825" cy="1647825"/>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xEl>
                                              <p:pRg st="0" end="0"/>
                                            </p:txEl>
                                          </p:spTgt>
                                        </p:tgtEl>
                                        <p:attrNameLst>
                                          <p:attrName>style.visibility</p:attrName>
                                        </p:attrNameLst>
                                      </p:cBhvr>
                                      <p:to>
                                        <p:strVal val="visible"/>
                                      </p:to>
                                    </p:set>
                                    <p:animEffect transition="in" filter="fade">
                                      <p:cBhvr>
                                        <p:cTn id="7" dur="500"/>
                                        <p:tgtEl>
                                          <p:spTgt spid="1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
                                            <p:txEl>
                                              <p:pRg st="1" end="1"/>
                                            </p:txEl>
                                          </p:spTgt>
                                        </p:tgtEl>
                                        <p:attrNameLst>
                                          <p:attrName>style.visibility</p:attrName>
                                        </p:attrNameLst>
                                      </p:cBhvr>
                                      <p:to>
                                        <p:strVal val="visible"/>
                                      </p:to>
                                    </p:set>
                                    <p:animEffect transition="in" filter="fade">
                                      <p:cBhvr>
                                        <p:cTn id="12" dur="500"/>
                                        <p:tgtEl>
                                          <p:spTgt spid="10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xEl>
                                              <p:pRg st="2" end="2"/>
                                            </p:txEl>
                                          </p:spTgt>
                                        </p:tgtEl>
                                        <p:attrNameLst>
                                          <p:attrName>style.visibility</p:attrName>
                                        </p:attrNameLst>
                                      </p:cBhvr>
                                      <p:to>
                                        <p:strVal val="visible"/>
                                      </p:to>
                                    </p:set>
                                    <p:animEffect transition="in" filter="fade">
                                      <p:cBhvr>
                                        <p:cTn id="17" dur="500"/>
                                        <p:tgtEl>
                                          <p:spTgt spid="10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5">
                                            <p:txEl>
                                              <p:pRg st="3" end="3"/>
                                            </p:txEl>
                                          </p:spTgt>
                                        </p:tgtEl>
                                        <p:attrNameLst>
                                          <p:attrName>style.visibility</p:attrName>
                                        </p:attrNameLst>
                                      </p:cBhvr>
                                      <p:to>
                                        <p:strVal val="visible"/>
                                      </p:to>
                                    </p:set>
                                    <p:animEffect transition="in" filter="fade">
                                      <p:cBhvr>
                                        <p:cTn id="22" dur="500"/>
                                        <p:tgtEl>
                                          <p:spTgt spid="10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5">
                                            <p:txEl>
                                              <p:pRg st="4" end="4"/>
                                            </p:txEl>
                                          </p:spTgt>
                                        </p:tgtEl>
                                        <p:attrNameLst>
                                          <p:attrName>style.visibility</p:attrName>
                                        </p:attrNameLst>
                                      </p:cBhvr>
                                      <p:to>
                                        <p:strVal val="visible"/>
                                      </p:to>
                                    </p:set>
                                    <p:animEffect transition="in" filter="fade">
                                      <p:cBhvr>
                                        <p:cTn id="27" dur="500"/>
                                        <p:tgtEl>
                                          <p:spTgt spid="10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11"/>
        <p:cNvGrpSpPr/>
        <p:nvPr/>
      </p:nvGrpSpPr>
      <p:grpSpPr>
        <a:xfrm>
          <a:off x="0" y="0"/>
          <a:ext cx="0" cy="0"/>
          <a:chOff x="0" y="0"/>
          <a:chExt cx="0" cy="0"/>
        </a:xfrm>
      </p:grpSpPr>
      <p:pic>
        <p:nvPicPr>
          <p:cNvPr id="112" name="Google Shape;112;p9"/>
          <p:cNvPicPr preferRelativeResize="0"/>
          <p:nvPr/>
        </p:nvPicPr>
        <p:blipFill rotWithShape="1">
          <a:blip r:embed="rId3">
            <a:alphaModFix/>
          </a:blip>
          <a:srcRect/>
          <a:stretch/>
        </p:blipFill>
        <p:spPr>
          <a:xfrm>
            <a:off x="499210" y="926518"/>
            <a:ext cx="1423987" cy="2289175"/>
          </a:xfrm>
          <a:prstGeom prst="rect">
            <a:avLst/>
          </a:prstGeom>
          <a:noFill/>
          <a:ln>
            <a:noFill/>
          </a:ln>
        </p:spPr>
      </p:pic>
      <p:sp>
        <p:nvSpPr>
          <p:cNvPr id="113" name="Google Shape;113;p9"/>
          <p:cNvSpPr txBox="1">
            <a:spLocks noGrp="1"/>
          </p:cNvSpPr>
          <p:nvPr>
            <p:ph type="title"/>
          </p:nvPr>
        </p:nvSpPr>
        <p:spPr>
          <a:xfrm>
            <a:off x="897673" y="213731"/>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Calibri"/>
              <a:buNone/>
            </a:pPr>
            <a:r>
              <a:rPr lang="en-US" sz="4400" b="1" i="0" u="none">
                <a:solidFill>
                  <a:schemeClr val="dk2"/>
                </a:solidFill>
                <a:latin typeface="Calibri"/>
                <a:ea typeface="Calibri"/>
                <a:cs typeface="Calibri"/>
                <a:sym typeface="Calibri"/>
              </a:rPr>
              <a:t>What is Your Anger Type?</a:t>
            </a:r>
            <a:endParaRPr/>
          </a:p>
        </p:txBody>
      </p:sp>
      <p:pic>
        <p:nvPicPr>
          <p:cNvPr id="114" name="Google Shape;114;p9"/>
          <p:cNvPicPr preferRelativeResize="0"/>
          <p:nvPr/>
        </p:nvPicPr>
        <p:blipFill rotWithShape="1">
          <a:blip r:embed="rId4">
            <a:alphaModFix/>
          </a:blip>
          <a:srcRect/>
          <a:stretch/>
        </p:blipFill>
        <p:spPr>
          <a:xfrm>
            <a:off x="1862873" y="3530018"/>
            <a:ext cx="2238375" cy="2047875"/>
          </a:xfrm>
          <a:prstGeom prst="rect">
            <a:avLst/>
          </a:prstGeom>
          <a:noFill/>
          <a:ln>
            <a:noFill/>
          </a:ln>
        </p:spPr>
      </p:pic>
      <p:sp>
        <p:nvSpPr>
          <p:cNvPr id="115" name="Google Shape;115;p9" descr="data:image/jpeg;base64,/9j/4AAQSkZJRgABAQAAAQABAAD/2wCEAAkGBxQTERQTEhQWFhIXFhcVFhcYFRgUFRoVFBUWGBQZFxUYHCkgGRolGxcWITEiJSktLi4vFyA2ODMsNyktLysBCgoKDg0OGxAQGy0kHyQsLDQsMiwsLCwtLCwsLCwsLC8sLCwsLCwsLywsLCwsLCwsLCwsLCwsLCwsLC8sLCwsLP/AABEIAOEA4QMBEQACEQEDEQH/xAAcAAEAAwEBAQEBAAAAAAAAAAAABAUGAwECBwj/xABGEAACAQIFAQUFBAgCCAcBAAABAgADEQQFEiExQQYiUWFxEzJCgaEHI5GxJFJicoKS0eEUUxVDc4OTorLBFhczY9LT8Aj/xAAbAQEAAwEBAQEAAAAAAAAAAAAAAwQFAgEGB//EADwRAAICAQEFBQYEBQMEAwAAAAABAgMRBAUSITFBE1FhcYEGIpGhsdEyweHwFCMzQlJykvEVU6KyFiRi/9oADAMBAAIRAxEAPwD9xgCAIAgCAIAgCAIAgCAIAgCAIAgCAIAgCAIAgCAIAgCAIAgCAIAgCAIAgCAIAgCAIAgCAIAgCAIAgCAIAgCAIAgCAIAgCAIAgCAIAgCAIAgCAIAgCAIAgCAIAgCAIAgCAIAgCAIAgCAIAgCAIAgCAIAgCAIAgCAIB8PVUckT1Rb5HjaRyONTxnXZy7jntInq4tD1h1y7hvxOquDwbzlpo6TyfU8PRAEAQBAEA+XcDcm09Sb5HjaRCrZoo4k0aJMilckRWzr0kq0pw9QfVPOR1tOXpmFeTqGNVutpDKuUSaNiZJkZ2IAgCAIAgCAIAgCAIAgHKvXCDf8ACdRi5cjmUkikx2c+dpcr0xVneUtfOJdjpirK8iNmxkq06I+2Z9U82MPTo9VzLDC5x5yvPTE0by+wWag8yjZp2uRbhdnmWisCLjiVWsFhPJ7AEAQCLjMYEHnJK63IjnNRM1mGbec0qtOUrLijr5iTLsaEipK1kY4syXs0cb7PqnjSJ46kz1WMssFmh8ZWsoJoXGnyzM77E7flMy6jHFF+q7PMuQZULIgCAIAgCAIAgCAIBGxmKCDzkldbkzic91GUzPNOd5qU0GfbcZ+viiZoRrSKcptkctJMHGTyegXngPpXInjQyWGDxxBkFlSZNCxo1WU5n+Ey76DQpuNArXFxM98C4ewCNjcUEHnJK4bzOJz3UY/Ncx53mtRQZttpQVaxJmhGCRUcsnKdnIgCAeq1p40C2yzG2MqXVZRYrng22U4rULfhMa+vdeTUpnlYLCVyYQBAEAQBAEAQDjia4Rb/AITqEd54OZS3VkyOb5jzvNbT0mddaZutVJM0oxwUpSycp2ciAIAgCAAZ4Dvhs9p030sxLDcqivVYDxZaYJUeZlDV201LNkkvMtUQsn+FNmoy7tlQVe+KwXkH2FU/8qqWHzAnz1mt0sp4jYs+Zr102qPGLNDhc2oVUZ6VWnUVeSjq4BtcAkHY+slSyG8GczfMtVyCD6G81NNSZ99hl69W5mrCOEUJPJynZyIAgCAIB90XsZzJZR6mazIsVxMrU1mhRM1oMyTRPYAgCAIAgCAeEwDNZ3j+fpNHTVFG+wyGKrajNeuGEZ0pZZHkpwIAgCARK2ZU1JFyxGzBEaqR+8EBt85Wu1dFP9SSXqS10WWfhi2fFXNqQRm1g6eVHv3NgF0HcEkgb25E9/iqtx2KSaHYWb25jiU9LNDUqffErRPwoSvprcd4/IgeRnyW0Nu6icWtNw+pu6bZdccOzizU4SiiIBSVVTkBAAu/JsJ8NfdbbLNrbfibUIRisRWDtITsgZvlFPEAe0HeUgq4A1KR6jcbnY7fOxF3Sa+3TPg8p80/3wfiQ2UxmuPMoNK0XCYuhTYHZagQEG1zs1r3tvpO/Nr2vNbM7IOzSWSWOay8rzXd48iDEU922KLn/Cuo1UXNRORTdr7fsVbar8+/qvxdZobP9qra5KvVLK7+vqUtTsiE1vVcH8j3A49am3u1ALtTbZ16bg8i/wAQ2PQmfcabV1aiCnXJM+fuonVLEkS5ZIhAEAQAIBe5JU3Eo6mPAtUvibvCtdF9PymFNYkzWg+B1nJ0IAgCAIAgEDNcTpW3jJqYbzyRWywjDZrirmblFeEZNs8lUTLRAJ6D4qVAoLMQFAuSTYADkkmeN4CWSOmId96dIlejORTB/dUgt+IHIteYOr9pNFp5bje8/A0qdl32LPLzK7PKmKC2FMLSPvujl6gHhYKCoP6wuRY8cilP2mp1EXCjhLpvcPh0+ZZr2U65KVvFeBIyDN0KLTOlLABbWCkdLW2E+K1+ntc3OTbfXPNG9U4qKUeRbYrB06oAqIjgbjUoax6EX4lKrUW1f05NeR3KEZc0VOM7MUzc0mNM+Hv0/wCUm4HkpAl+vas+V0VLx5P4rn6oidGPwPHzRVUsRXwrAOpAJ231U2NrnS3Q87EA7HYgS5OinUxcq3nHpJeaOI2Si8SWPoajAY9Kq3U79R1ExLqJVPDLKkmSpCdHDHYRatNqbjusPmD0YeDA2IPiJNp750WKyHNfPwfgzicFOO6zOZPj2oVDQrdCAfAEi4Zf2Tz5bjkGa2t00LoK6rk+X5p+KIapte7Lmv3k0OOwS1Vs1wRujrs6N0ZT0/I8G4Npm6TWXaSxTqePo/MkuphbHdkiLga7EFKlhVSwcDg3Gzr+y3I8LEcgz9a2br69bQrYevmfHavTSoscX6EqaBWEAQBALjJuZU1HIsU8ze4D3BMG38TNev8ACSJGdiAIAgCAeMbC8Ayee4zmammqM++wydZ7ma0VhGdJ5Oc7PDwwCDgqYxH3jb0Q33S9G0n/ANRx133UcCwPNtPwftHt2am9NQ8Lq/sfR7M2elHtbFx6FxPhzcEAosz7OK12on2b8lf9WxJubj4TzuvjuDNXT7TeNy9by7/7l69fX4laVGOMOHh0/QiZZnDUmNKsD3TY395fA+anoZJqtDGcVZU8p8n0f2fge129HzNOjAi43B4mO008MsHxiMOtRSrqGU8g7jbcTuq2dUt+DwzmUVJYZl8wwD4VxUpkmn4ncr5Oeqn9Y/Pxm5TdDWxcJLE+7pLxXc/ArNOp/wD5+nmaHLMeKyahsRsw8DMa+h1SwyzGWSXIDooe1uCvTFYc076vOkfe/lIDegbxmtsq73nQ+UuXhJcvjy+BXvWMTXTn5Ezs/i9dIA+8vdP/AG+kqayrcsz3ksHlHubDQUrDhToqf7NyN+fhbS1+g1eM2vZjaH8Pquyk/dn9ehn7U03a07y5o7qbi43B4PSfpyeT5M9noEACAXeSLuJS1D4FmlcTeYMWRZhWP3ma8Pwo7Tg6EAQBAEAhZpX0pbxk1McyIrZYRg81xFzNyiGEZVsssqzLZXEApe1WI00VTYCq4pm5t3SGJUeJbTpt+0ZR2jbOvTycFxLWirU7lvckQ8pzk0hpI1JyOhHjafmmp0nave5M+uhLBf4TOaT/ABaT4Nt/aZtmksh0z5EqmmWAMrHQgFbnmUiuoIsKq+435qxG+k/Q2PSXtDrHRLdlxg+a/NeK/Qhtr3uK5r94KbIs0NNjSqXADaSDyjdQfLg/MEbGXdbpN5KcOOVlPvRzVZnn/wAGrmIWDx1BBBFwRYg8EHkGexk4tNc0eNZ4Mx+G1YTEaDcptY/rUzwfNhwfMX6ifQajd1lPax68/CX2fNFWvNb3H0+aNgrXFxwZ88008Mth1BBBFwRYjxB5E9jJxaa5o8azwMh2bqGlW9kTexakT4mmSob52v8AOb20Yq2HaJc0pL15lah4919OBrq1MMrK3usCp9CLGYUJuElJc08llrKwzM5IxpEUrnSGNEi9wHS+hlFu6rqDtsAQNtzP0rY+05Tu7KT4SipR8O9ej5eB81r9IlX2kVxTw/uX8+oMYQD1RPGDSZFS4mdqZF2hG2prYAeUxW8s1FwR9Tw9EAQBAEAzOfYvmaOlrKN8zG4h7mbMFhGbJ5OU7OSPjcT7Nb2uxIVF6s591R+ZPQAngGQ33Qprdk3hI7qrlZJRie4XK196tarVIIJYXUBuURTsqbAeJtveflm09uajV2Nxk4x6JcP3+/M+u0uhrpjjGX1OWM7P0HB0r7NujU+7vawJQd1vmOkqU7Tvhwm95d0uPz5r4k8tPB/h4Pw+3IosdkdanuB7VfFAdQ9ae5P8JY+U0qdVp7uCe6+6XL/d98ETVkOayvD7fY55bmz07aTqT9U8bc28DOdRo1J4ksP9/E7hZlZRsMJiVqIHXg/Q+BmFZW65brLCeTtOD0p8/wAn9qPaUwBWUW8Naj4GPj4Hpc9CZpaDW9n/ACrPwP8A8X3r811ILa2/ejz+vgRuzmchgtNj07hP5Hznev0Trk5L1+57VYpJGhmUTFJ2swgaj7X4qV2PT7s29oD6ABvVZqbKuxY6Xyn/AO3R/l6lfUR4b65r6dTzszjtSmm3K7r+7/aR6+nde+vXzO65ZLyZ5KZPtDS9niVqDhwHP79LSrfipp/ymbujn2ulcH/Y8eks/nkqzW7b5/VGrRrgEcEX/GYbWHhlkzeOw36VUp+6KyKytzaqvutY9QyKfn6zc02olDT13RfGuXy5/TJUsrUpSg+UkWmBrl6asQA24YA3AdSVcA+TAifqOnuV1UbF1WT5C2vs5uHcSJMRnSiu85k+B6jY9nqG4mPq58GaWniaiZhfEAQBAEA4YyrpQn5TuuOZHM3hGFznEXJm3p4YMm6RRky8iqJ6CLR72K3/ANXSBA/aqswJ+S0yP4zPjfbDVONMKV/c8v0/U3Ni1JylZ3FnPz0+jEAQDOdpcqtevTXfmqB1AHvgdSBz4geQB29n6vtF/D2P/S+593k+ncyrbDcfaR9fuRuzmO0PoJ7r/Run4znW0b0c9UdwkayYxOIBj+0WENKvrGyVDqB8KoHeHzA1Dz1z6DR29vp8P8UOHnHp8OXkVJLcs8H9TRZRjxVQH4xsw8/H0mPqaHVLw6FmMsonEX2PEgTaeUetZMOAcNiCo+Bu75023X6d2/ipn0dm7qaVZ/kuP+pc/v6lSv3G49306G0w9YOoZeCLz52cHCTiy2nkqe1lC9EP1R1PybuH/rB/hmjsqf8AOdf+Sa9VxX0IdR+FS7n+hIyDFh6Sr8SixH5GVtZU42OXRkkHwIXalCpo1gN0bST5PYi/8SgfxS5sx78bKe9Z+HP5Miu4OMvT4n0uNRHLMwWnWs6E8e02Wog2949whdySWtxPsfZjWpUS09j4wfyZhbW0zdisiuZLTFd5VanUTWGKGohp6tFtQCt3gRcHcC4va9jPpa9TCct2JmWaW2uO9NYLPApdp3Y8IjguJvMipWF/KYWqll4NahFvKhZEAQBAEApc9xNtvCXNNDPErXzMNjatzNuqOEZU3lkWTEYgGbzDFNSxhZT8FMkHwJcEendv6kz432npjZOKfcfQbHliEvM0WBzKnVHdPe6qeZ8Hbp5181wN1STJchOhAEAw2bYQUcR7JBsw101XvN+2qoLt3SLjbhgB7s+o00p6ypTxmS4Px7n+TKLaqlu9On2NPk9LGsAGw+1tmqOKVx6btf1UTyXs/Kbb3lH5kiul0j8eBZ/4HFf5VL/jn/6pz/8AG5/9xfD9TvtZ/wCPz/QiZrkeJrUihpUgeVb25Olhwbez3HQjqCZY0uxLKLN9WJ9GsPin6kdjnNY3fn+hBwvYrErZjXpUzbldb79Rvp28/pLz2VXJYk8+gSsfLHzLCjl2MQkH2NZR8S1Cjn+Ara/q3zlG/wBnYt5rljzR3vWx5xz8iqznJ8RXqUymGqKQCrF2pKtjYi5Dk90g8A++bXnei2TdVXOucljKaxny+aIZzlKakovx5Fhk3ZTFIO/XSmN7oqmr6EO2kA/wn5yw9jUT428X4cDtdr3pfMs8T2X9ojI2Jq6WBU92jex/3fMkr2Ppa5qcYtNcuLPZRnJYcuHkiu/8DMhDUMSQ37dMN6+4V8uk7s2ZROO68nm7NcpfIl4jszWqoadWvTCG2opRIfYgjSWcgG4BuQeOJX02xKKLFYpNteQkrJrDa+H6lpk/Z7D4bemnftY1GOup594+6OthYeU14xUFuxWEIVRi8833sp+2mNpt7CmverCvTZAGItytS9ufu2e44tLVFclKMvFY/fkcbRpxpJTnw7s9fIl5ZzNS7kfJ18zdZNUFrTD1CecmtS+BZysTiAIAgHy7WBPhPUsvB43gxmeYnma+mgZt8zM1DvNNIoM+Z0D4q1AqlmICgEknYADckzxvASyU+KyqriG9qNNMFQqqykuVFyrNYjQbse7Y7c2Ow+D21tvS229mk3u9Vjn6n0uz9FbVDeyuPQqq2X16e7U3231J3x6grv8AQcTOjKizhXNPPR8H8y9vSX4ov6k7AdpGAs1nA2vfvbePnKd+zln/AB+hLC1PlxLWn2hokb6h6j+kovQ254cSTtEWOAwr4pQ+pqOGIBDiwqVAd7pe+hLfEe8eltifodnbDjDE9Qsvounr9iDflbwhwXf1fkSRmWHwwKYamt+pUWudhdm5Y7DffifWV6STXHgjS02yZNZfur5lDmPbHSe/XROukEXt5jcj1Mlf8NXzefmWZS2dp+Emm/j9Dlgu242IxKG/R2UfLe308RPFLSz8Pkcxv2bcsZ3fiv0LNu24t71EHx9oLfnD09S4uX0Ono9JH3nbw80ZLtB25QG5qe0boFPd+Q/ra99iZxLVV18K1kq2bWo0/uaaOfF/vP5EPK+3FIkXLU2vsePxN7W+fy8fI69PhOPA8r28pcLocPD7M3WB7WNbcpUHjex+f9xJOyos4wlgtqjR6hb1U8ev5MgZ12s2JaoqKPhVvzP9bciep6erm8v4nit0GlXvSUn8f0MvQ7dUi4C+1vfkHf8AO31j+Mqbxgge3qHwdTx6Guo9rKlMWdrAc+1Rk/5iBcefHnO501Pnw+QWq2Vesxmo/L6nYdt77K1In9k6j+AM4/h6f8jqUdnR4u5fFEavm+JxAsoKqfiZTTW37hs7em3rJq6Ir8EfVmbqNt6HTL/68d+XjyPvBYBae+7OeXPJ8h+qvkNvnvLkK1HjzZ8lrNbdq579ss/l5Fjh6tjE45K0ZYNJlWYcbzOvpLtVpq8HiQ485lWQ3WaEJ7yJE4OxAEAiZnUsnrJaVmRHY8RMFm9W5m7p48DJufEqjLZXEAz/AGkzCz06SkXvrYWvYppZA3QXJ1fwjxmNtq9x07jF8+fkaWzad6zekuC+pOwvaNCPvAVPUjcT8zs0E0/c4o+pVi6k5c2okX9ov5fSV3prVw3TreRWZg+HxDaEptUrkHT7IaanqXNhpHi3dmxs2jXbyUPw9d7iv35FW/snw6+HMtcv7K0MOoq4sh35FO5akp5sNXeqG/VtvIT6+GnhKeYQWRpdFZZ7rbl++pVdr+2IRTfZeiDk+Go+nA/7by5KUNP4yNW26nZ6wves+SPy/NO1darcKdC+A8PA9Let/XmUrL7LPxMw9Rrb7/6kn5cl8Cjq1WY3Ylj4kkn8TISqdxgKlgSAoIBGp1S4PBAYi4gHKvh2S2oci4IIYEcXDDY7gjbqCIBygCAdaeJdRZXYDwDED8BAJhIUBq13qMLqrMSApAKs1mB32sLjbffa4HOnitzopU9zv3C+x4XvE2HpY+cA3v2eVKwqvTdKqIlO9mLhBqK+ztTe5BIDm4NrTU2bKbm1nhgoa5RUU+uTeTZMwQBAEAkYSvYyOcco6jLBr8lxfBmRqKzRpmaaZpfEAQCszs90fOWNPzILuRgsxPem7TyMmzmQpYIjxjsbC58PGAVfZuhQqaRiVVlYMx1C1qrG7EHlTcsL3uPGZlsHOnguPX8z9Ip0lc9mVxqW8ufLjnr++4uqnYPDkdyrWXwIam1h4d5Df5m8xZaOl5zEy3U1wyznT7C0EBNWvVYetNAB52W97cm48rTyGip5KORGmcnjLfkdFzbB4KmVoKq35Ym2ojYF6jnU59bzRjpd1e9iKL8NAqlvWyUF4vifm/ajt4zO3s+83FztbxsPhHlz5i2/l2pUVuVcPErajamI9lpfdj39X9vr5GCxWKeodTsWPn9dpQMc5KpJAAuTsANySeLQCwpJ7HqTXN1Cqfc1XU6iN9e57o46+EAkZ1kGJwy0qmLpVKYre0KK/cqH2ZUMzI12AuwtcAm1+LQCvpYl0FlbunleVPF7odjx9IBIalTrb07rV0ljTsNBYcimb33FyFt5CAQHUgkEEEGxB2II5BEAl4JFVTUcXAIVAb6Wfkk25VRyB1ZfGAW+f9lcRQw9DFVwf0rU6WHwCxu/gzBgwX9W56EADY//AM9UKpzSo4UimMO+s2ITvVFCji3vKbD9hvAwC/p5xTr5jmBQ31VgVvyVo00osR4i6fgwmvsySxKJm6+LymWU1jPEAQBAPV5njBo8kfiZ+oRcpZtcOe6PSYsubNWPI6Tk9EArs5S6j5yxp3xIblwMHmabzcpfAybVxK+WSE8njeAVeKwFO5ZSyMdyUNgT1JQgqT52vM6+6EHlcH4GvodTq6P6U2vp8Bgc5rYVhrbXQuBfgi5sNa8W47wtzuAN5TV8LHuz+P3Po9PtFXe5qks/5Lhjz/fAvu02Eq47DWwlcUzyVtYlugLg3W3PG/jacyjKp45M91NF9Mt1Pdf19eh+EdocFiqFQpiA4bjfa/h5Hg77g22JtKsnLPEx5J597n4lPODwQDrhK2h1e19JDW9DeAfuX2I4DLKhDFNePUs6tVJbuCw7g90MmoAi1+GGxFgNd9rnYR8zoU/YMq16JYqGJCOj21KSODdQQbeI2vcAZf7Lvskq4XEjFY32fcVhTpBvad9tSln20gBTsAWuTe4taAZX7d0wtPHMtBFWsadL2oQLo1E1CdS27tTSKJuLbNve8A/McTiGcgsbkAL8lAAv4mwgGo7CnBNisOcaHNGnctTChgza2YMV5dANIZQNRA2BFwAP6bbMMBi6IDPh61FvhfQy3HRkfhgehFwYBRZ12ny7KqDrhloCoRrWlRVVQse6rVXQaUG3LG5CkKGO0A/mTLs3qUqwqhjqvc+ZJJO3zP4nxkldjrlvI4nBTWGfsWQZ1TxVPUhGoW1L4HxHip8fkdwZ9Dp9RG6OVzMW6l1vD5FpLBERBmCnVoFSoFJDGlSqVVUj3gWRSNQ6re/lK89TVF4bJ69LbNZjE7YbELUUOhDKb2I4NiQfqDJozUllciGUXF4Z2Qbz1niNLktLiZ2okXaUbSitlA8piyeWai5H3PD0QDji6WpSJ1CWHk5msoxeb4TmbNFhmXQM9USxmgpcCm0RK9W0z9Xqd3gi5p6N7iyKTMaUnJ5ZpxikuByxNBXRkYXVgVI42IsZydEbsjnD0H9k7anQlTe4Lop53+ICx5OzIfimlp5q6HZzfFcj6TZ1y1dLotfvL8L6v/j6YNZ2u7P0sxw21jUUE0mvbc2JU+AJA36EDpcGrZW08Mz9TpnndksNH88ZlgHo1DTqAgg23Fjt5Hg+UrmWRYAgFhkub1cNUWpSYhlIYWJFmHBBB2NiR6MQbgkED9ayf7bK6p96tKqdtzak4PXUQQrc/CijbrAImf8A204mommlow6m4JpgVa3B4Zm0oN+bE9RAPynHYr2jliDc7szMXdmO5Z3PvMT12gEaAIBYasTx99xx3+APytAI+LersKpfbcBy3XkgH0+kA0/YnsJWxr6mGjDj3qh8R8KryzfMW6ngGSMOrOq65WPC+J+nYP7MqNA68NiKyVRwW0OnmGTSCVPUBhwN9hJ65ut5jwJrNDGccNlth+zTM36S6VKY4RVZFcnrUDMbqB8FyDyb7AWLdXOyO7yINPsuFc96Tz3Fxiq9KjT0tpVANIQAAabWsFHS0ghXKb4I2adPKz3YL7GJ7PUVWgBSBFLXV9mCSbUzWc07E8jTpsd7zX0i3aUvP6nx2uSWomovKT6F9gcMSZ3ZPCIIRybHJcHx4DmZGotNKmsv5QLggCAIBWZngNW4HrLFNuODILa88TKZll1rmaUL+BRlTxMlih3jMzUT3pF+mO7E4yAmEAgZhRUH2j39mbCoRygBOisp6MhJueqlr3sBK2prm479TxOPFfb1+uCWme5L98PH0LOhVxGGNwdSfroCeu2umL/zLt+6JLodv0an+XqVuyPo4a2NiUdSsr/Jfmvt8DrmOAwOZKGr9ypt30I0vbjfg9N9jba9pp2aXPGHFFbUbMVnv0veXevzMTm/2U113wzrWXpZgD8wSLeFhq9ZUlXKPNGTZpLYPDRVH7M8w/yR/MDON1kXZT7j3/yxzH/JH86/1jdY7GfcTcv+ynGMfvdFIddTjj5XN/l4zpQkzuOnsl0Lul9llFT95iqVr9QWa1/EMo46W5PPSSLTzfQsQ2ddLkn8GXVD7OsuIANYsbc/cqSbWGwS3n8uu9/Xp5LmmSPZtkeafwIWc/ZKjAHDVAfEPZD8nprp8t0J85G68Feela5fMm9mfs5o4Ye1xZViPgUkpbb33IDPx7osu/B5nsKm3g7p0jk8Pi+4l4qtgR92mBoMpN7exS58SECkkbfSWpaeutZtkomrLZ1FSXbSUW+nNlZWwmX1WUigaLBlbTRYIrAE7GiRpsbW1Bb93naI6euT9yaIf+naa5/yrV9C8r9pRSRadGmtJQLIoG9h0Smo3+UmdFda3rZcC7/A6bTpO6ax3L95KnG5xiiyDS93NlBdad79bAkgAc3APgDKL2xoIuShx3Vx9COWvor/AKdOe7OFn6s55nXr0k1VKq36IDUf63W/4eW8o0+0cLrN2ql/I5ltGcE5bkF8X8+B0yzJatZQ2JLb7imO6NO1tYHe8e6WIsd7z6SpSlDNvDwX5nzOt23qrk64yxHwWP2jU4TLDtttJZ3JLgY0a2zR5ZlflM+7UF2qk0VGkFFhM+UnJ5ZdisLB0nJ6IAgCAIBX5ngA6mw3/OSRsa4HEoJn5bm+FKVDcTmXM6RAnJ6IAIgHmUZgtL9HqNbSB7Jj1pcKCfFT3fQKTuZ8xtjQNT7atcHz8/1NHS3ZW6+hYYjLaVTvWs366HS3zI2YeTXEztNtHVaV/wAuTXg+Rait2W9F4feuBG/0TUX3K1z+0nPzQix87W8pvVe1t6f8yCaLa12pWMtPzXP4Hv8Ah8SOGQjx9rUX6aD+cvQ9rNO171T+RJ/1CfWqL9cfkz7NGuBdqgUdfvHIt6kD8pzL2rpziFWfgc/x8v8AtwX78kQsBTeuz3qEU1soIFyWO5sXJGwsd1+Mcz3We0dlVcZQgk308O/4/mQPaGonJqDUV4L7lmMqp9dR/wB44+ikD6T56z2g183ntMeSOHOyTzKcv9zX0wR8fgqdNC+p1tv72u/l95fnyt8pY0ntBr1NR3t7zPVddXxjZJeufrkjZV7apT1owAuwA1Mt9JtuQDbe42vx8puW+0qpcY215bWeHiTV7StknvRjLj1JZwFVvfqWHWxLn5FrD5kH0le72tjhqmvD8TqeuuaxBRh4ri/yPMwrU8NSbSApbr1JA3ZmO5sByfAT5xW36+5Ox5+hQliCcuvf1JGBwv6PSp1FB00qasrAMLqihgQduRI9XfJamcq5Pm+TPK4J1pNdD7WjSogsqpTHUqqpe3F7DeQSuuu92Um/U7UIR4pJGXzHNtVdaijZASt/mLn8Sf4fIzZ0um7OiSlzlw+PP5EFkszXgazsN2ZqYgnF11JF7UQwtc9agB6blRt+seom/svTw00d5rDM7WTdnurkbylknkJrS1RSWnJ9DLVXneV5XyZNGpImqoGwkLeSU9gCAIAgCAIAgFVm2R06wNxZvH+sAwec9mqlI7C4+kAo3oMOQYB8EQCHmOBFVRvpdd1a17E8gjqp6j06gGczgprdkexk4vKKhMRUotpJamx437rfunhuDtyOomLqdFji1lF6u5S8GT6WfVh1B9R/SZ0tFU+mCffZ2ftJUI2VQfHczhbPrzxbPe0ZXYrHVKnvOT1t0tvYkDpsfW3qReo0tcVvYwvm/BEU7HyXMn4DPPZIECAqPPvEnkk23P8A+4lbVaft577eO5dEjut7iwSn7TeFPfzb+0rLZ3fI77QpsxzF6p7x9AOB5262/t1mhptLCHHp1ZFZN+pa4XtAEVUWlZVAUd65sPHbcypqNJK6x2OXP949DuEt2KR91u0x+FAPU3+gkUdnr+6R12hSYvEtUOpzf14tza3n4eB8xfV09UaY7yXl59/oQTe8934kihjMRVsabVahN7ezDVCbXvYIDe1j+E4Whz/Z8j13RXUvcH2LzDEEa6bItx3qrhR1v3Ll7i36u9x5kWqtnNdyIpaldOJtsj+zXDUir12au4sdJstEMByEG5Hk7MNr2mnCiEUuHIqysk8m3kpwIAgCAIAgCAIAgCAIAgHjKDsRcQCHVyqi3NMfl+UAhV+zFBvhtAKrFdiFPut+O0AqcZ2BZgVIVl8DYjy56wDLZt9mGLQ66F6qdaZqlaoI6o2oBxbobHzMgspTXu4T8kSRsw+P1KV+zuKQXbD4iw/9qqd+ObX+tpSdNy/tXyLCnDvZx/0bX/yK/wDwav1JXc+ZkM67pPLTO4zrXJkijkGKYXXDVyP9jU/+M9WktfQO6HeW+E+z/HPa9LQDf3nTpfnSxI9bH0k0NFL+4jlqF0LWj9leIvZqtJR1IL1Df90qv5gDoJPLRqXXh4IjV+OhbYX7KqYINTEOw8EQIT82LbfL5z1aKpM8d82XOE+zzApzTZz4tUf/AKUIX6SaNFceUUcOyT6lthezeEpiyYel6lFZjuTuzAk8nkyRJLkcFrPQ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f/Z"/>
          <p:cNvSpPr txBox="1"/>
          <p:nvPr/>
        </p:nvSpPr>
        <p:spPr>
          <a:xfrm>
            <a:off x="84137" y="-422275"/>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pic>
        <p:nvPicPr>
          <p:cNvPr id="116" name="Google Shape;116;p9"/>
          <p:cNvPicPr preferRelativeResize="0"/>
          <p:nvPr/>
        </p:nvPicPr>
        <p:blipFill rotWithShape="1">
          <a:blip r:embed="rId5">
            <a:alphaModFix/>
          </a:blip>
          <a:srcRect/>
          <a:stretch/>
        </p:blipFill>
        <p:spPr>
          <a:xfrm>
            <a:off x="3663098" y="1217031"/>
            <a:ext cx="1789112" cy="1789112"/>
          </a:xfrm>
          <a:prstGeom prst="rect">
            <a:avLst/>
          </a:prstGeom>
          <a:noFill/>
          <a:ln>
            <a:noFill/>
          </a:ln>
        </p:spPr>
      </p:pic>
      <p:pic>
        <p:nvPicPr>
          <p:cNvPr id="117" name="Google Shape;117;p9"/>
          <p:cNvPicPr preferRelativeResize="0"/>
          <p:nvPr/>
        </p:nvPicPr>
        <p:blipFill rotWithShape="1">
          <a:blip r:embed="rId6">
            <a:alphaModFix/>
          </a:blip>
          <a:srcRect/>
          <a:stretch/>
        </p:blipFill>
        <p:spPr>
          <a:xfrm>
            <a:off x="5106135" y="3709406"/>
            <a:ext cx="1550987" cy="1406525"/>
          </a:xfrm>
          <a:prstGeom prst="rect">
            <a:avLst/>
          </a:prstGeom>
          <a:noFill/>
          <a:ln>
            <a:noFill/>
          </a:ln>
        </p:spPr>
      </p:pic>
      <p:sp>
        <p:nvSpPr>
          <p:cNvPr id="118" name="Google Shape;118;p9"/>
          <p:cNvSpPr txBox="1"/>
          <p:nvPr/>
        </p:nvSpPr>
        <p:spPr>
          <a:xfrm>
            <a:off x="6757135" y="3456993"/>
            <a:ext cx="2489200" cy="4603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Arial"/>
              <a:buNone/>
            </a:pPr>
            <a:r>
              <a:rPr lang="en-US" sz="2400" b="1" i="0" u="none">
                <a:solidFill>
                  <a:schemeClr val="dk1"/>
                </a:solidFill>
                <a:latin typeface="Arial"/>
                <a:ea typeface="Arial"/>
                <a:cs typeface="Arial"/>
                <a:sym typeface="Arial"/>
              </a:rPr>
              <a:t>The Confronter</a:t>
            </a:r>
            <a:endParaRPr/>
          </a:p>
        </p:txBody>
      </p:sp>
      <p:sp>
        <p:nvSpPr>
          <p:cNvPr id="119" name="Google Shape;119;p9"/>
          <p:cNvSpPr txBox="1"/>
          <p:nvPr/>
        </p:nvSpPr>
        <p:spPr>
          <a:xfrm>
            <a:off x="185003" y="3273113"/>
            <a:ext cx="1973262" cy="4619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Arial"/>
              <a:buNone/>
            </a:pPr>
            <a:r>
              <a:rPr lang="en-US" sz="2400" b="1" i="0" u="none" dirty="0">
                <a:solidFill>
                  <a:schemeClr val="dk1"/>
                </a:solidFill>
                <a:latin typeface="Arial"/>
                <a:ea typeface="Arial"/>
                <a:cs typeface="Arial"/>
                <a:sym typeface="Arial"/>
              </a:rPr>
              <a:t>The Rocket</a:t>
            </a:r>
            <a:endParaRPr dirty="0"/>
          </a:p>
        </p:txBody>
      </p:sp>
      <p:sp>
        <p:nvSpPr>
          <p:cNvPr id="120" name="Google Shape;120;p9"/>
          <p:cNvSpPr txBox="1"/>
          <p:nvPr/>
        </p:nvSpPr>
        <p:spPr>
          <a:xfrm>
            <a:off x="4783873" y="5115931"/>
            <a:ext cx="1973262" cy="4619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al"/>
              <a:buNone/>
            </a:pPr>
            <a:r>
              <a:rPr lang="en-US" sz="2400" b="1" i="0" u="none">
                <a:solidFill>
                  <a:schemeClr val="dk1"/>
                </a:solidFill>
                <a:latin typeface="Arial"/>
                <a:ea typeface="Arial"/>
                <a:cs typeface="Arial"/>
                <a:sym typeface="Arial"/>
              </a:rPr>
              <a:t>The Denier</a:t>
            </a:r>
            <a:endParaRPr/>
          </a:p>
        </p:txBody>
      </p:sp>
      <p:sp>
        <p:nvSpPr>
          <p:cNvPr id="121" name="Google Shape;121;p9"/>
          <p:cNvSpPr txBox="1"/>
          <p:nvPr/>
        </p:nvSpPr>
        <p:spPr>
          <a:xfrm>
            <a:off x="3642460" y="2995031"/>
            <a:ext cx="1973262" cy="4619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al"/>
              <a:buNone/>
            </a:pPr>
            <a:r>
              <a:rPr lang="en-US" sz="2400" b="1" i="0" u="none">
                <a:solidFill>
                  <a:schemeClr val="dk1"/>
                </a:solidFill>
                <a:latin typeface="Arial"/>
                <a:ea typeface="Arial"/>
                <a:cs typeface="Arial"/>
                <a:sym typeface="Arial"/>
              </a:rPr>
              <a:t>The Clam</a:t>
            </a:r>
            <a:endParaRPr/>
          </a:p>
        </p:txBody>
      </p:sp>
      <p:sp>
        <p:nvSpPr>
          <p:cNvPr id="122" name="Google Shape;122;p9"/>
          <p:cNvSpPr txBox="1"/>
          <p:nvPr/>
        </p:nvSpPr>
        <p:spPr>
          <a:xfrm>
            <a:off x="1880335" y="5503281"/>
            <a:ext cx="2106612" cy="4603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Arial"/>
              <a:buNone/>
            </a:pPr>
            <a:r>
              <a:rPr lang="en-US" sz="2400" b="1" i="0" u="none">
                <a:solidFill>
                  <a:schemeClr val="dk1"/>
                </a:solidFill>
                <a:latin typeface="Arial"/>
                <a:ea typeface="Arial"/>
                <a:cs typeface="Arial"/>
                <a:sym typeface="Arial"/>
              </a:rPr>
              <a:t>The Avenger</a:t>
            </a:r>
            <a:endParaRPr/>
          </a:p>
        </p:txBody>
      </p:sp>
      <p:pic>
        <p:nvPicPr>
          <p:cNvPr id="123" name="Google Shape;123;p9"/>
          <p:cNvPicPr preferRelativeResize="0"/>
          <p:nvPr/>
        </p:nvPicPr>
        <p:blipFill rotWithShape="1">
          <a:blip r:embed="rId7">
            <a:alphaModFix/>
          </a:blip>
          <a:srcRect/>
          <a:stretch/>
        </p:blipFill>
        <p:spPr>
          <a:xfrm>
            <a:off x="6928585" y="1407531"/>
            <a:ext cx="2030412" cy="1984375"/>
          </a:xfrm>
          <a:prstGeom prst="rect">
            <a:avLst/>
          </a:prstGeom>
          <a:noFill/>
          <a:ln>
            <a:noFill/>
          </a:ln>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27"/>
        <p:cNvGrpSpPr/>
        <p:nvPr/>
      </p:nvGrpSpPr>
      <p:grpSpPr>
        <a:xfrm>
          <a:off x="0" y="0"/>
          <a:ext cx="0" cy="0"/>
          <a:chOff x="0" y="0"/>
          <a:chExt cx="0" cy="0"/>
        </a:xfrm>
      </p:grpSpPr>
      <p:pic>
        <p:nvPicPr>
          <p:cNvPr id="128" name="Google Shape;128;p10"/>
          <p:cNvPicPr preferRelativeResize="0"/>
          <p:nvPr/>
        </p:nvPicPr>
        <p:blipFill rotWithShape="1">
          <a:blip r:embed="rId3">
            <a:alphaModFix/>
          </a:blip>
          <a:srcRect/>
          <a:stretch/>
        </p:blipFill>
        <p:spPr>
          <a:xfrm>
            <a:off x="6324600" y="2639122"/>
            <a:ext cx="2533650" cy="3095625"/>
          </a:xfrm>
          <a:prstGeom prst="rect">
            <a:avLst/>
          </a:prstGeom>
          <a:noFill/>
          <a:ln>
            <a:noFill/>
          </a:ln>
        </p:spPr>
      </p:pic>
      <p:sp>
        <p:nvSpPr>
          <p:cNvPr id="129" name="Google Shape;129;p10"/>
          <p:cNvSpPr txBox="1">
            <a:spLocks noGrp="1"/>
          </p:cNvSpPr>
          <p:nvPr>
            <p:ph type="title"/>
          </p:nvPr>
        </p:nvSpPr>
        <p:spPr>
          <a:xfrm>
            <a:off x="685800" y="124522"/>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Calibri"/>
              <a:buNone/>
            </a:pPr>
            <a:r>
              <a:rPr lang="en-US" sz="4400" b="1" i="0" u="none">
                <a:solidFill>
                  <a:schemeClr val="dk2"/>
                </a:solidFill>
                <a:latin typeface="Calibri"/>
                <a:ea typeface="Calibri"/>
                <a:cs typeface="Calibri"/>
                <a:sym typeface="Calibri"/>
              </a:rPr>
              <a:t>The Rocket	</a:t>
            </a:r>
            <a:endParaRPr/>
          </a:p>
        </p:txBody>
      </p:sp>
      <p:sp>
        <p:nvSpPr>
          <p:cNvPr id="130" name="Google Shape;130;p10"/>
          <p:cNvSpPr txBox="1">
            <a:spLocks noGrp="1"/>
          </p:cNvSpPr>
          <p:nvPr>
            <p:ph type="body" idx="1"/>
          </p:nvPr>
        </p:nvSpPr>
        <p:spPr>
          <a:xfrm>
            <a:off x="685800" y="1496122"/>
            <a:ext cx="84582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3200"/>
              <a:buFont typeface="Calibri"/>
              <a:buChar char="•"/>
            </a:pPr>
            <a:r>
              <a:rPr lang="en-US" sz="3200" b="0" i="0" u="none">
                <a:solidFill>
                  <a:schemeClr val="dk1"/>
                </a:solidFill>
                <a:latin typeface="Calibri"/>
                <a:ea typeface="Calibri"/>
                <a:cs typeface="Calibri"/>
                <a:sym typeface="Calibri"/>
              </a:rPr>
              <a:t>Expresses anger with big blasts and fireworks</a:t>
            </a:r>
            <a:endParaRPr/>
          </a:p>
          <a:p>
            <a:pPr marL="342900" lvl="0" indent="-342900" algn="l" rtl="0">
              <a:lnSpc>
                <a:spcPct val="100000"/>
              </a:lnSpc>
              <a:spcBef>
                <a:spcPts val="640"/>
              </a:spcBef>
              <a:spcAft>
                <a:spcPts val="0"/>
              </a:spcAft>
              <a:buClr>
                <a:schemeClr val="dk1"/>
              </a:buClr>
              <a:buSzPts val="3200"/>
              <a:buFont typeface="Calibri"/>
              <a:buChar char="•"/>
            </a:pPr>
            <a:r>
              <a:rPr lang="en-US" sz="3200" b="0" i="0" u="none">
                <a:solidFill>
                  <a:schemeClr val="dk1"/>
                </a:solidFill>
                <a:latin typeface="Calibri"/>
                <a:ea typeface="Calibri"/>
                <a:cs typeface="Calibri"/>
                <a:sym typeface="Calibri"/>
              </a:rPr>
              <a:t>Acts out anger</a:t>
            </a:r>
            <a:endParaRPr/>
          </a:p>
          <a:p>
            <a:pPr marL="342900" lvl="0" indent="-342900" algn="l" rtl="0">
              <a:lnSpc>
                <a:spcPct val="100000"/>
              </a:lnSpc>
              <a:spcBef>
                <a:spcPts val="640"/>
              </a:spcBef>
              <a:spcAft>
                <a:spcPts val="0"/>
              </a:spcAft>
              <a:buClr>
                <a:schemeClr val="dk1"/>
              </a:buClr>
              <a:buSzPts val="3200"/>
              <a:buFont typeface="Calibri"/>
              <a:buChar char="•"/>
            </a:pPr>
            <a:r>
              <a:rPr lang="en-US" sz="3200" b="0" i="0" u="none">
                <a:solidFill>
                  <a:schemeClr val="dk1"/>
                </a:solidFill>
                <a:latin typeface="Calibri"/>
                <a:ea typeface="Calibri"/>
                <a:cs typeface="Calibri"/>
                <a:sym typeface="Calibri"/>
              </a:rPr>
              <a:t>Impulsive and reactive</a:t>
            </a:r>
            <a:endParaRPr/>
          </a:p>
          <a:p>
            <a:pPr marL="342900" lvl="0" indent="-342900" algn="l" rtl="0">
              <a:lnSpc>
                <a:spcPct val="100000"/>
              </a:lnSpc>
              <a:spcBef>
                <a:spcPts val="640"/>
              </a:spcBef>
              <a:spcAft>
                <a:spcPts val="0"/>
              </a:spcAft>
              <a:buClr>
                <a:schemeClr val="dk1"/>
              </a:buClr>
              <a:buSzPts val="3200"/>
              <a:buFont typeface="Calibri"/>
              <a:buChar char="•"/>
            </a:pPr>
            <a:r>
              <a:rPr lang="en-US" sz="3200" b="0" i="0" u="none">
                <a:solidFill>
                  <a:schemeClr val="dk1"/>
                </a:solidFill>
                <a:latin typeface="Calibri"/>
                <a:ea typeface="Calibri"/>
                <a:cs typeface="Calibri"/>
                <a:sym typeface="Calibri"/>
              </a:rPr>
              <a:t>Plenty of bottled up anger</a:t>
            </a:r>
            <a:endParaRPr/>
          </a:p>
          <a:p>
            <a:pPr marL="342900" lvl="0" indent="-342900" algn="l" rtl="0">
              <a:lnSpc>
                <a:spcPct val="100000"/>
              </a:lnSpc>
              <a:spcBef>
                <a:spcPts val="640"/>
              </a:spcBef>
              <a:spcAft>
                <a:spcPts val="0"/>
              </a:spcAft>
              <a:buClr>
                <a:schemeClr val="dk1"/>
              </a:buClr>
              <a:buSzPts val="3200"/>
              <a:buFont typeface="Calibri"/>
              <a:buChar char="•"/>
            </a:pPr>
            <a:r>
              <a:rPr lang="en-US" sz="3200" b="0" i="0" u="none">
                <a:solidFill>
                  <a:schemeClr val="dk1"/>
                </a:solidFill>
                <a:latin typeface="Calibri"/>
                <a:ea typeface="Calibri"/>
                <a:cs typeface="Calibri"/>
                <a:sym typeface="Calibri"/>
              </a:rPr>
              <a:t>Full of rage</a:t>
            </a:r>
            <a:endParaRPr/>
          </a:p>
          <a:p>
            <a:pPr marL="342900" lvl="0" indent="-342900" algn="l" rtl="0">
              <a:lnSpc>
                <a:spcPct val="100000"/>
              </a:lnSpc>
              <a:spcBef>
                <a:spcPts val="640"/>
              </a:spcBef>
              <a:spcAft>
                <a:spcPts val="0"/>
              </a:spcAft>
              <a:buClr>
                <a:schemeClr val="dk1"/>
              </a:buClr>
              <a:buSzPts val="3200"/>
              <a:buFont typeface="Calibri"/>
              <a:buChar char="•"/>
            </a:pPr>
            <a:r>
              <a:rPr lang="en-US" sz="3200" b="0" i="0" u="none">
                <a:solidFill>
                  <a:schemeClr val="dk1"/>
                </a:solidFill>
                <a:latin typeface="Calibri"/>
                <a:ea typeface="Calibri"/>
                <a:cs typeface="Calibri"/>
                <a:sym typeface="Calibri"/>
              </a:rPr>
              <a:t>Instantly reacts with vengeance</a:t>
            </a:r>
            <a:endParaRPr/>
          </a:p>
          <a:p>
            <a:pPr marL="342900" lvl="0" indent="-342900" algn="l" rtl="0">
              <a:lnSpc>
                <a:spcPct val="100000"/>
              </a:lnSpc>
              <a:spcBef>
                <a:spcPts val="640"/>
              </a:spcBef>
              <a:spcAft>
                <a:spcPts val="0"/>
              </a:spcAft>
              <a:buClr>
                <a:schemeClr val="dk1"/>
              </a:buClr>
              <a:buSzPts val="3200"/>
              <a:buFont typeface="Calibri"/>
              <a:buChar char="•"/>
            </a:pPr>
            <a:r>
              <a:rPr lang="en-US" sz="3200" b="0" i="0" u="none">
                <a:solidFill>
                  <a:schemeClr val="dk1"/>
                </a:solidFill>
                <a:latin typeface="Calibri"/>
                <a:ea typeface="Calibri"/>
                <a:cs typeface="Calibri"/>
                <a:sym typeface="Calibri"/>
              </a:rPr>
              <a:t>Don’t talk-just act</a:t>
            </a:r>
            <a:endParaRPr/>
          </a:p>
        </p:txBody>
      </p:sp>
    </p:spTree>
  </p:cSld>
  <p:clrMapOvr>
    <a:masterClrMapping/>
  </p:clrMapOvr>
  <p:transition spd="med">
    <p:fade/>
  </p:transition>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alibri"/>
        <a:ea typeface="ヒラギノ角ゴ Pro W3"/>
        <a:cs typeface=""/>
      </a:majorFont>
      <a:minorFont>
        <a:latin typeface="Calibri"/>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EBF53E37E8CC429C53EB95D41399BA" ma:contentTypeVersion="9" ma:contentTypeDescription="Create a new document." ma:contentTypeScope="" ma:versionID="0246d2fb8d461590103428d727e8096d">
  <xsd:schema xmlns:xsd="http://www.w3.org/2001/XMLSchema" xmlns:xs="http://www.w3.org/2001/XMLSchema" xmlns:p="http://schemas.microsoft.com/office/2006/metadata/properties" xmlns:ns2="d0573515-e35d-4b47-bda2-e02d105c9f88" targetNamespace="http://schemas.microsoft.com/office/2006/metadata/properties" ma:root="true" ma:fieldsID="12a2b491eb512808fd81645e9dc037d1" ns2:_="">
    <xsd:import namespace="d0573515-e35d-4b47-bda2-e02d105c9f8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573515-e35d-4b47-bda2-e02d105c9f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0103BB9-BFEB-419E-8644-CAC3D904BBDA}"/>
</file>

<file path=customXml/itemProps2.xml><?xml version="1.0" encoding="utf-8"?>
<ds:datastoreItem xmlns:ds="http://schemas.openxmlformats.org/officeDocument/2006/customXml" ds:itemID="{7D324BCD-F3B7-40A5-ACB5-317B5CA2D985}"/>
</file>

<file path=customXml/itemProps3.xml><?xml version="1.0" encoding="utf-8"?>
<ds:datastoreItem xmlns:ds="http://schemas.openxmlformats.org/officeDocument/2006/customXml" ds:itemID="{09FF4473-6C55-489B-9D34-611881F47ABE}"/>
</file>

<file path=docProps/app.xml><?xml version="1.0" encoding="utf-8"?>
<Properties xmlns="http://schemas.openxmlformats.org/officeDocument/2006/extended-properties" xmlns:vt="http://schemas.openxmlformats.org/officeDocument/2006/docPropsVTypes">
  <TotalTime>6</TotalTime>
  <Words>739</Words>
  <Application>Microsoft Office PowerPoint</Application>
  <PresentationFormat>On-screen Show (4:3)</PresentationFormat>
  <Paragraphs>88</Paragraphs>
  <Slides>18</Slides>
  <Notes>16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18</vt:i4>
      </vt:variant>
    </vt:vector>
  </HeadingPairs>
  <TitlesOfParts>
    <vt:vector size="23" baseType="lpstr">
      <vt:lpstr>Arial</vt:lpstr>
      <vt:lpstr>Calibri</vt:lpstr>
      <vt:lpstr>Noto Sans Symbols</vt:lpstr>
      <vt:lpstr>Blank Presentation</vt:lpstr>
      <vt:lpstr>4_Blank Presentation</vt:lpstr>
      <vt:lpstr>PowerPoint Presentation</vt:lpstr>
      <vt:lpstr>PowerPoint Presentation</vt:lpstr>
      <vt:lpstr>What does Amygdala Thinking  do for you?</vt:lpstr>
      <vt:lpstr>Anger/Fear Shut of PFC</vt:lpstr>
      <vt:lpstr>PowerPoint Presentation</vt:lpstr>
      <vt:lpstr>Top Down Control </vt:lpstr>
      <vt:lpstr>Do boys and girls express anger differently?</vt:lpstr>
      <vt:lpstr>What is Your Anger Type?</vt:lpstr>
      <vt:lpstr>The Rocket </vt:lpstr>
      <vt:lpstr>The Avenger</vt:lpstr>
      <vt:lpstr>The Clam</vt:lpstr>
      <vt:lpstr>The Denier</vt:lpstr>
      <vt:lpstr>The Confronter</vt:lpstr>
      <vt:lpstr>Top Ten Anger Management Skills</vt:lpstr>
      <vt:lpstr>Top Ten Continued…</vt:lpstr>
      <vt:lpstr>Time Out</vt:lpstr>
      <vt:lpstr>What about in your house?</vt:lpstr>
      <vt:lpstr>How do you take care of your Frontal Lobe?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Anger Management</dc:title>
  <dc:creator>Crystal Collier</dc:creator>
  <cp:lastModifiedBy>Crystal Collier, PhD</cp:lastModifiedBy>
  <cp:revision>3</cp:revision>
  <dcterms:created xsi:type="dcterms:W3CDTF">2009-05-13T20:22:24Z</dcterms:created>
  <dcterms:modified xsi:type="dcterms:W3CDTF">2020-07-06T23:12:00Z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0x010100C8EBF53E37E8CC429C53EB95D41399BA</vt:lpwstr>
  </property>
</Properties>
</file>