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86.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10.xml" ContentType="application/vnd.openxmlformats-officedocument.theme+xml"/>
  <Override PartName="/ppt/theme/theme9.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93" r:id="rId3"/>
    <p:sldMasterId id="2147483806" r:id="rId4"/>
    <p:sldMasterId id="2147483819" r:id="rId5"/>
    <p:sldMasterId id="2147483832" r:id="rId6"/>
    <p:sldMasterId id="2147483845" r:id="rId7"/>
    <p:sldMasterId id="2147483857" r:id="rId8"/>
    <p:sldMasterId id="2147483869" r:id="rId9"/>
  </p:sldMasterIdLst>
  <p:notesMasterIdLst>
    <p:notesMasterId r:id="rId34"/>
  </p:notesMasterIdLst>
  <p:sldIdLst>
    <p:sldId id="535" r:id="rId10"/>
    <p:sldId id="511" r:id="rId11"/>
    <p:sldId id="370" r:id="rId12"/>
    <p:sldId id="373" r:id="rId13"/>
    <p:sldId id="300" r:id="rId14"/>
    <p:sldId id="303" r:id="rId15"/>
    <p:sldId id="301" r:id="rId16"/>
    <p:sldId id="409" r:id="rId17"/>
    <p:sldId id="388" r:id="rId18"/>
    <p:sldId id="305" r:id="rId19"/>
    <p:sldId id="389" r:id="rId20"/>
    <p:sldId id="348" r:id="rId21"/>
    <p:sldId id="385" r:id="rId22"/>
    <p:sldId id="349" r:id="rId23"/>
    <p:sldId id="407" r:id="rId24"/>
    <p:sldId id="408" r:id="rId25"/>
    <p:sldId id="342" r:id="rId26"/>
    <p:sldId id="394" r:id="rId27"/>
    <p:sldId id="395" r:id="rId28"/>
    <p:sldId id="396" r:id="rId29"/>
    <p:sldId id="392" r:id="rId30"/>
    <p:sldId id="397" r:id="rId31"/>
    <p:sldId id="510" r:id="rId32"/>
    <p:sldId id="550" r:id="rId3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4FD0B8DF-ACEA-4CAC-B384-1654F6AFA701}">
          <p14:sldIdLst>
            <p14:sldId id="535"/>
            <p14:sldId id="511"/>
            <p14:sldId id="370"/>
            <p14:sldId id="373"/>
            <p14:sldId id="300"/>
            <p14:sldId id="303"/>
            <p14:sldId id="301"/>
            <p14:sldId id="409"/>
            <p14:sldId id="388"/>
            <p14:sldId id="305"/>
            <p14:sldId id="389"/>
            <p14:sldId id="348"/>
            <p14:sldId id="385"/>
            <p14:sldId id="349"/>
            <p14:sldId id="407"/>
            <p14:sldId id="408"/>
            <p14:sldId id="342"/>
            <p14:sldId id="394"/>
            <p14:sldId id="395"/>
            <p14:sldId id="396"/>
            <p14:sldId id="392"/>
            <p14:sldId id="397"/>
            <p14:sldId id="510"/>
            <p14:sldId id="550"/>
          </p14:sldIdLst>
        </p14:section>
        <p14:section name="Untitled Section" id="{6C49A6CE-819F-4E7C-AA69-3D275D1B1CE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932"/>
    <a:srgbClr val="434248"/>
    <a:srgbClr val="302F34"/>
    <a:srgbClr val="0D0D0F"/>
    <a:srgbClr val="58595B"/>
    <a:srgbClr val="007B89"/>
    <a:srgbClr val="F3F3F3"/>
    <a:srgbClr val="D7D7D7"/>
    <a:srgbClr val="FCEAB6"/>
    <a:srgbClr val="F9C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7211" autoAdjust="0"/>
  </p:normalViewPr>
  <p:slideViewPr>
    <p:cSldViewPr snapToGrid="0" snapToObjects="1">
      <p:cViewPr varScale="1">
        <p:scale>
          <a:sx n="42" d="100"/>
          <a:sy n="42" d="100"/>
        </p:scale>
        <p:origin x="1740"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ustomXml" Target="../customXml/item1.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AD709-F4B9-4420-8D0B-41114D1DC6A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CA5B702-C401-4C2E-850F-7F5C9A1930D8}">
      <dgm:prSet phldrT="[Text]" custT="1"/>
      <dgm:spPr/>
      <dgm:t>
        <a:bodyPr/>
        <a:lstStyle/>
        <a:p>
          <a:r>
            <a:rPr lang="en-US" sz="1800" dirty="0"/>
            <a:t>Release Glucose Stores</a:t>
          </a:r>
        </a:p>
      </dgm:t>
    </dgm:pt>
    <dgm:pt modelId="{B2A643F2-321F-4176-891F-86BADF5FD7CA}" type="parTrans" cxnId="{9F4F34E4-5B9C-4EB8-AF5B-47F7A28D81F2}">
      <dgm:prSet/>
      <dgm:spPr/>
      <dgm:t>
        <a:bodyPr/>
        <a:lstStyle/>
        <a:p>
          <a:endParaRPr lang="en-US"/>
        </a:p>
      </dgm:t>
    </dgm:pt>
    <dgm:pt modelId="{097019FB-B8A7-4723-994B-2037B1A9B542}" type="sibTrans" cxnId="{9F4F34E4-5B9C-4EB8-AF5B-47F7A28D81F2}">
      <dgm:prSet/>
      <dgm:spPr/>
      <dgm:t>
        <a:bodyPr/>
        <a:lstStyle/>
        <a:p>
          <a:endParaRPr lang="en-US"/>
        </a:p>
      </dgm:t>
    </dgm:pt>
    <dgm:pt modelId="{BDD84E73-893B-409C-A1E3-FFC9D277DD8F}">
      <dgm:prSet phldrT="[Text]" custT="1"/>
      <dgm:spPr/>
      <dgm:t>
        <a:bodyPr/>
        <a:lstStyle/>
        <a:p>
          <a:r>
            <a:rPr lang="en-US" sz="1800" dirty="0"/>
            <a:t>Release Insulin</a:t>
          </a:r>
        </a:p>
      </dgm:t>
    </dgm:pt>
    <dgm:pt modelId="{A40C74F3-C9DF-4812-94A8-ABB434597EDB}" type="parTrans" cxnId="{595F432F-C346-4149-B5F9-086A35EA5FAE}">
      <dgm:prSet/>
      <dgm:spPr/>
      <dgm:t>
        <a:bodyPr/>
        <a:lstStyle/>
        <a:p>
          <a:endParaRPr lang="en-US"/>
        </a:p>
      </dgm:t>
    </dgm:pt>
    <dgm:pt modelId="{343975F5-34B9-4C0D-85BD-B552A01C8A99}" type="sibTrans" cxnId="{595F432F-C346-4149-B5F9-086A35EA5FAE}">
      <dgm:prSet/>
      <dgm:spPr/>
      <dgm:t>
        <a:bodyPr/>
        <a:lstStyle/>
        <a:p>
          <a:endParaRPr lang="en-US"/>
        </a:p>
      </dgm:t>
    </dgm:pt>
    <dgm:pt modelId="{E7D90725-7AAC-494D-B6F4-4358B2ABFB9B}">
      <dgm:prSet phldrT="[Text]" custT="1"/>
      <dgm:spPr/>
      <dgm:t>
        <a:bodyPr/>
        <a:lstStyle/>
        <a:p>
          <a:r>
            <a:rPr lang="en-US" sz="1800" dirty="0"/>
            <a:t>Increase Basal Metabolic Rate</a:t>
          </a:r>
        </a:p>
      </dgm:t>
    </dgm:pt>
    <dgm:pt modelId="{4BD48A97-FF01-4DDF-A78D-A5AC2A6F7CEC}" type="parTrans" cxnId="{F67AF871-8EAC-4C84-A88B-C34ECA196C71}">
      <dgm:prSet/>
      <dgm:spPr/>
      <dgm:t>
        <a:bodyPr/>
        <a:lstStyle/>
        <a:p>
          <a:endParaRPr lang="en-US"/>
        </a:p>
      </dgm:t>
    </dgm:pt>
    <dgm:pt modelId="{364FED87-E2E1-4DAE-8A1E-50575C5C0E06}" type="sibTrans" cxnId="{F67AF871-8EAC-4C84-A88B-C34ECA196C71}">
      <dgm:prSet/>
      <dgm:spPr/>
      <dgm:t>
        <a:bodyPr/>
        <a:lstStyle/>
        <a:p>
          <a:endParaRPr lang="en-US"/>
        </a:p>
      </dgm:t>
    </dgm:pt>
    <dgm:pt modelId="{9C747A49-5486-4674-899C-FDB07F037D2A}">
      <dgm:prSet phldrT="[Text]" custT="1"/>
      <dgm:spPr/>
      <dgm:t>
        <a:bodyPr/>
        <a:lstStyle/>
        <a:p>
          <a:r>
            <a:rPr lang="en-US" sz="1800" dirty="0"/>
            <a:t>Increase in Acetylcholine</a:t>
          </a:r>
        </a:p>
      </dgm:t>
    </dgm:pt>
    <dgm:pt modelId="{99E75F56-7412-4236-8F93-C22B98DE3D0C}" type="parTrans" cxnId="{D2BD3232-1598-4710-8E83-F0EEABA677A3}">
      <dgm:prSet/>
      <dgm:spPr/>
      <dgm:t>
        <a:bodyPr/>
        <a:lstStyle/>
        <a:p>
          <a:endParaRPr lang="en-US"/>
        </a:p>
      </dgm:t>
    </dgm:pt>
    <dgm:pt modelId="{21148312-5D27-48F1-8834-2737BE0C5A1F}" type="sibTrans" cxnId="{D2BD3232-1598-4710-8E83-F0EEABA677A3}">
      <dgm:prSet/>
      <dgm:spPr/>
      <dgm:t>
        <a:bodyPr/>
        <a:lstStyle/>
        <a:p>
          <a:endParaRPr lang="en-US"/>
        </a:p>
      </dgm:t>
    </dgm:pt>
    <dgm:pt modelId="{02C6A961-8BFC-42E5-80D8-E94FADD066F7}">
      <dgm:prSet phldrT="[Text]" custT="1"/>
      <dgm:spPr/>
      <dgm:t>
        <a:bodyPr/>
        <a:lstStyle/>
        <a:p>
          <a:r>
            <a:rPr lang="en-US" sz="1800" dirty="0"/>
            <a:t>Rapid Release Adrenaline</a:t>
          </a:r>
        </a:p>
      </dgm:t>
    </dgm:pt>
    <dgm:pt modelId="{DCCF3B95-C992-4660-A355-91352A53509A}" type="parTrans" cxnId="{596B7630-0466-4329-B40A-72D86B4F9D23}">
      <dgm:prSet/>
      <dgm:spPr/>
      <dgm:t>
        <a:bodyPr/>
        <a:lstStyle/>
        <a:p>
          <a:endParaRPr lang="en-US"/>
        </a:p>
      </dgm:t>
    </dgm:pt>
    <dgm:pt modelId="{17E6B617-59B7-4CAA-9E4C-4A6EC51845A7}" type="sibTrans" cxnId="{596B7630-0466-4329-B40A-72D86B4F9D23}">
      <dgm:prSet/>
      <dgm:spPr/>
      <dgm:t>
        <a:bodyPr/>
        <a:lstStyle/>
        <a:p>
          <a:endParaRPr lang="en-US"/>
        </a:p>
      </dgm:t>
    </dgm:pt>
    <dgm:pt modelId="{0A34164D-AD9B-4571-B59A-EC8CE855C48E}">
      <dgm:prSet phldrT="[Text]" custT="1"/>
      <dgm:spPr/>
      <dgm:t>
        <a:bodyPr/>
        <a:lstStyle/>
        <a:p>
          <a:r>
            <a:rPr lang="en-US" sz="1800" dirty="0"/>
            <a:t>Release of Dopamine &amp; Glutamate</a:t>
          </a:r>
        </a:p>
      </dgm:t>
    </dgm:pt>
    <dgm:pt modelId="{B51034A4-A85B-4C5C-818D-585A477D03AE}" type="parTrans" cxnId="{CDB16F7C-11A7-4A49-8EE2-E15E57F616C5}">
      <dgm:prSet/>
      <dgm:spPr/>
      <dgm:t>
        <a:bodyPr/>
        <a:lstStyle/>
        <a:p>
          <a:endParaRPr lang="en-US"/>
        </a:p>
      </dgm:t>
    </dgm:pt>
    <dgm:pt modelId="{DE5E618B-3AE4-48DA-8987-F2EE88C7BCF9}" type="sibTrans" cxnId="{CDB16F7C-11A7-4A49-8EE2-E15E57F616C5}">
      <dgm:prSet/>
      <dgm:spPr/>
      <dgm:t>
        <a:bodyPr/>
        <a:lstStyle/>
        <a:p>
          <a:endParaRPr lang="en-US"/>
        </a:p>
      </dgm:t>
    </dgm:pt>
    <dgm:pt modelId="{5E61605D-EA69-4B5A-B748-6765670F727C}">
      <dgm:prSet phldrT="[Text]" custT="1"/>
      <dgm:spPr/>
      <dgm:t>
        <a:bodyPr/>
        <a:lstStyle/>
        <a:p>
          <a:r>
            <a:rPr lang="en-US" sz="1800" dirty="0"/>
            <a:t>Release of Endorphins</a:t>
          </a:r>
        </a:p>
      </dgm:t>
    </dgm:pt>
    <dgm:pt modelId="{8BEF529C-E19D-4292-86DD-305E77DCAE6D}" type="parTrans" cxnId="{0881D441-6449-430B-9FE1-B7997A4FB8A7}">
      <dgm:prSet/>
      <dgm:spPr/>
      <dgm:t>
        <a:bodyPr/>
        <a:lstStyle/>
        <a:p>
          <a:endParaRPr lang="en-US"/>
        </a:p>
      </dgm:t>
    </dgm:pt>
    <dgm:pt modelId="{D6BA68A7-25C1-437F-A623-0A433E6E98EF}" type="sibTrans" cxnId="{0881D441-6449-430B-9FE1-B7997A4FB8A7}">
      <dgm:prSet/>
      <dgm:spPr/>
      <dgm:t>
        <a:bodyPr/>
        <a:lstStyle/>
        <a:p>
          <a:endParaRPr lang="en-US"/>
        </a:p>
      </dgm:t>
    </dgm:pt>
    <dgm:pt modelId="{C63B6A6F-73B9-4B2B-B1E5-EAECF4403F62}" type="pres">
      <dgm:prSet presAssocID="{15EAD709-F4B9-4420-8D0B-41114D1DC6AE}" presName="cycle" presStyleCnt="0">
        <dgm:presLayoutVars>
          <dgm:dir/>
          <dgm:resizeHandles val="exact"/>
        </dgm:presLayoutVars>
      </dgm:prSet>
      <dgm:spPr/>
    </dgm:pt>
    <dgm:pt modelId="{3A68602E-2A33-4675-B127-C83D24E96864}" type="pres">
      <dgm:prSet presAssocID="{1CA5B702-C401-4C2E-850F-7F5C9A1930D8}" presName="dummy" presStyleCnt="0"/>
      <dgm:spPr/>
    </dgm:pt>
    <dgm:pt modelId="{8D0D9343-E6C5-42A1-AC59-AD5B98F6243F}" type="pres">
      <dgm:prSet presAssocID="{1CA5B702-C401-4C2E-850F-7F5C9A1930D8}" presName="node" presStyleLbl="revTx" presStyleIdx="0" presStyleCnt="7" custScaleX="171918">
        <dgm:presLayoutVars>
          <dgm:bulletEnabled val="1"/>
        </dgm:presLayoutVars>
      </dgm:prSet>
      <dgm:spPr/>
    </dgm:pt>
    <dgm:pt modelId="{37D0A6D6-2462-4ED1-A630-DCE1591F71F3}" type="pres">
      <dgm:prSet presAssocID="{097019FB-B8A7-4723-994B-2037B1A9B542}" presName="sibTrans" presStyleLbl="node1" presStyleIdx="0" presStyleCnt="7"/>
      <dgm:spPr/>
    </dgm:pt>
    <dgm:pt modelId="{88D2F55D-98FA-4F9A-B65A-78901AA2D173}" type="pres">
      <dgm:prSet presAssocID="{BDD84E73-893B-409C-A1E3-FFC9D277DD8F}" presName="dummy" presStyleCnt="0"/>
      <dgm:spPr/>
    </dgm:pt>
    <dgm:pt modelId="{5AF31947-5CCD-4D90-8463-EA4045439871}" type="pres">
      <dgm:prSet presAssocID="{BDD84E73-893B-409C-A1E3-FFC9D277DD8F}" presName="node" presStyleLbl="revTx" presStyleIdx="1" presStyleCnt="7" custScaleX="171918">
        <dgm:presLayoutVars>
          <dgm:bulletEnabled val="1"/>
        </dgm:presLayoutVars>
      </dgm:prSet>
      <dgm:spPr/>
    </dgm:pt>
    <dgm:pt modelId="{EE854159-A7D7-456E-9B23-78D0E38627F3}" type="pres">
      <dgm:prSet presAssocID="{343975F5-34B9-4C0D-85BD-B552A01C8A99}" presName="sibTrans" presStyleLbl="node1" presStyleIdx="1" presStyleCnt="7"/>
      <dgm:spPr/>
    </dgm:pt>
    <dgm:pt modelId="{9E8E39EC-BDE0-473B-B309-0297C40B9C57}" type="pres">
      <dgm:prSet presAssocID="{E7D90725-7AAC-494D-B6F4-4358B2ABFB9B}" presName="dummy" presStyleCnt="0"/>
      <dgm:spPr/>
    </dgm:pt>
    <dgm:pt modelId="{E56625E3-7619-4176-A6AA-69125888C447}" type="pres">
      <dgm:prSet presAssocID="{E7D90725-7AAC-494D-B6F4-4358B2ABFB9B}" presName="node" presStyleLbl="revTx" presStyleIdx="2" presStyleCnt="7" custScaleX="171918" custRadScaleRad="98287" custRadScaleInc="-14233">
        <dgm:presLayoutVars>
          <dgm:bulletEnabled val="1"/>
        </dgm:presLayoutVars>
      </dgm:prSet>
      <dgm:spPr/>
    </dgm:pt>
    <dgm:pt modelId="{55A9A505-CF26-4C37-B1B1-68071979D0E9}" type="pres">
      <dgm:prSet presAssocID="{364FED87-E2E1-4DAE-8A1E-50575C5C0E06}" presName="sibTrans" presStyleLbl="node1" presStyleIdx="2" presStyleCnt="7"/>
      <dgm:spPr/>
    </dgm:pt>
    <dgm:pt modelId="{6CF6D303-B9C9-4343-81CB-CAA58445FA55}" type="pres">
      <dgm:prSet presAssocID="{9C747A49-5486-4674-899C-FDB07F037D2A}" presName="dummy" presStyleCnt="0"/>
      <dgm:spPr/>
    </dgm:pt>
    <dgm:pt modelId="{02B3290A-5A9E-470C-9575-EB85D3485FE7}" type="pres">
      <dgm:prSet presAssocID="{9C747A49-5486-4674-899C-FDB07F037D2A}" presName="node" presStyleLbl="revTx" presStyleIdx="3" presStyleCnt="7" custScaleX="171918">
        <dgm:presLayoutVars>
          <dgm:bulletEnabled val="1"/>
        </dgm:presLayoutVars>
      </dgm:prSet>
      <dgm:spPr/>
    </dgm:pt>
    <dgm:pt modelId="{C07A33E2-8546-4771-AA73-43D4BFBE0790}" type="pres">
      <dgm:prSet presAssocID="{21148312-5D27-48F1-8834-2737BE0C5A1F}" presName="sibTrans" presStyleLbl="node1" presStyleIdx="3" presStyleCnt="7"/>
      <dgm:spPr/>
    </dgm:pt>
    <dgm:pt modelId="{DE0CD03D-F10D-4606-AD68-D495830118C9}" type="pres">
      <dgm:prSet presAssocID="{0A34164D-AD9B-4571-B59A-EC8CE855C48E}" presName="dummy" presStyleCnt="0"/>
      <dgm:spPr/>
    </dgm:pt>
    <dgm:pt modelId="{1A65A8FF-A00E-48EA-BE8D-8165DEB4E5AE}" type="pres">
      <dgm:prSet presAssocID="{0A34164D-AD9B-4571-B59A-EC8CE855C48E}" presName="node" presStyleLbl="revTx" presStyleIdx="4" presStyleCnt="7" custScaleX="171918">
        <dgm:presLayoutVars>
          <dgm:bulletEnabled val="1"/>
        </dgm:presLayoutVars>
      </dgm:prSet>
      <dgm:spPr/>
    </dgm:pt>
    <dgm:pt modelId="{9A5D7F19-907B-48E6-8749-5DC695CFA529}" type="pres">
      <dgm:prSet presAssocID="{DE5E618B-3AE4-48DA-8987-F2EE88C7BCF9}" presName="sibTrans" presStyleLbl="node1" presStyleIdx="4" presStyleCnt="7"/>
      <dgm:spPr/>
    </dgm:pt>
    <dgm:pt modelId="{F5BF27DF-7359-48FF-BD6A-1A7A171090FE}" type="pres">
      <dgm:prSet presAssocID="{5E61605D-EA69-4B5A-B748-6765670F727C}" presName="dummy" presStyleCnt="0"/>
      <dgm:spPr/>
    </dgm:pt>
    <dgm:pt modelId="{D73CCB28-5F81-475A-8C12-6663710C3BFC}" type="pres">
      <dgm:prSet presAssocID="{5E61605D-EA69-4B5A-B748-6765670F727C}" presName="node" presStyleLbl="revTx" presStyleIdx="5" presStyleCnt="7" custScaleX="142401">
        <dgm:presLayoutVars>
          <dgm:bulletEnabled val="1"/>
        </dgm:presLayoutVars>
      </dgm:prSet>
      <dgm:spPr/>
    </dgm:pt>
    <dgm:pt modelId="{7D17A960-758C-4698-9709-5363C118EFE5}" type="pres">
      <dgm:prSet presAssocID="{D6BA68A7-25C1-437F-A623-0A433E6E98EF}" presName="sibTrans" presStyleLbl="node1" presStyleIdx="5" presStyleCnt="7"/>
      <dgm:spPr/>
    </dgm:pt>
    <dgm:pt modelId="{F832C7E4-EE6E-45FB-BD65-8EEE87547B0E}" type="pres">
      <dgm:prSet presAssocID="{02C6A961-8BFC-42E5-80D8-E94FADD066F7}" presName="dummy" presStyleCnt="0"/>
      <dgm:spPr/>
    </dgm:pt>
    <dgm:pt modelId="{364A2525-98E9-462C-82FE-F3EBC0C58A09}" type="pres">
      <dgm:prSet presAssocID="{02C6A961-8BFC-42E5-80D8-E94FADD066F7}" presName="node" presStyleLbl="revTx" presStyleIdx="6" presStyleCnt="7" custScaleX="171918" custRadScaleRad="101282" custRadScaleInc="-22543">
        <dgm:presLayoutVars>
          <dgm:bulletEnabled val="1"/>
        </dgm:presLayoutVars>
      </dgm:prSet>
      <dgm:spPr/>
    </dgm:pt>
    <dgm:pt modelId="{B13E2AB9-8B9B-4E94-B4E7-AAF9854D7AC2}" type="pres">
      <dgm:prSet presAssocID="{17E6B617-59B7-4CAA-9E4C-4A6EC51845A7}" presName="sibTrans" presStyleLbl="node1" presStyleIdx="6" presStyleCnt="7"/>
      <dgm:spPr/>
    </dgm:pt>
  </dgm:ptLst>
  <dgm:cxnLst>
    <dgm:cxn modelId="{0F42B605-390F-47BF-A93F-7CC2EABC0666}" type="presOf" srcId="{343975F5-34B9-4C0D-85BD-B552A01C8A99}" destId="{EE854159-A7D7-456E-9B23-78D0E38627F3}" srcOrd="0" destOrd="0" presId="urn:microsoft.com/office/officeart/2005/8/layout/cycle1"/>
    <dgm:cxn modelId="{EE353C0A-DC07-461B-98B3-BA852911D977}" type="presOf" srcId="{9C747A49-5486-4674-899C-FDB07F037D2A}" destId="{02B3290A-5A9E-470C-9575-EB85D3485FE7}" srcOrd="0" destOrd="0" presId="urn:microsoft.com/office/officeart/2005/8/layout/cycle1"/>
    <dgm:cxn modelId="{00914212-A2E0-4166-AE9C-B542C2FFE18F}" type="presOf" srcId="{BDD84E73-893B-409C-A1E3-FFC9D277DD8F}" destId="{5AF31947-5CCD-4D90-8463-EA4045439871}" srcOrd="0" destOrd="0" presId="urn:microsoft.com/office/officeart/2005/8/layout/cycle1"/>
    <dgm:cxn modelId="{66D03E2B-9352-41C1-AFC9-F37B8CF8F8F3}" type="presOf" srcId="{097019FB-B8A7-4723-994B-2037B1A9B542}" destId="{37D0A6D6-2462-4ED1-A630-DCE1591F71F3}" srcOrd="0" destOrd="0" presId="urn:microsoft.com/office/officeart/2005/8/layout/cycle1"/>
    <dgm:cxn modelId="{595F432F-C346-4149-B5F9-086A35EA5FAE}" srcId="{15EAD709-F4B9-4420-8D0B-41114D1DC6AE}" destId="{BDD84E73-893B-409C-A1E3-FFC9D277DD8F}" srcOrd="1" destOrd="0" parTransId="{A40C74F3-C9DF-4812-94A8-ABB434597EDB}" sibTransId="{343975F5-34B9-4C0D-85BD-B552A01C8A99}"/>
    <dgm:cxn modelId="{596B7630-0466-4329-B40A-72D86B4F9D23}" srcId="{15EAD709-F4B9-4420-8D0B-41114D1DC6AE}" destId="{02C6A961-8BFC-42E5-80D8-E94FADD066F7}" srcOrd="6" destOrd="0" parTransId="{DCCF3B95-C992-4660-A355-91352A53509A}" sibTransId="{17E6B617-59B7-4CAA-9E4C-4A6EC51845A7}"/>
    <dgm:cxn modelId="{D2BD3232-1598-4710-8E83-F0EEABA677A3}" srcId="{15EAD709-F4B9-4420-8D0B-41114D1DC6AE}" destId="{9C747A49-5486-4674-899C-FDB07F037D2A}" srcOrd="3" destOrd="0" parTransId="{99E75F56-7412-4236-8F93-C22B98DE3D0C}" sibTransId="{21148312-5D27-48F1-8834-2737BE0C5A1F}"/>
    <dgm:cxn modelId="{3E247E5D-A283-4CCB-AFE4-0931DF3156BD}" type="presOf" srcId="{E7D90725-7AAC-494D-B6F4-4358B2ABFB9B}" destId="{E56625E3-7619-4176-A6AA-69125888C447}" srcOrd="0" destOrd="0" presId="urn:microsoft.com/office/officeart/2005/8/layout/cycle1"/>
    <dgm:cxn modelId="{0881D441-6449-430B-9FE1-B7997A4FB8A7}" srcId="{15EAD709-F4B9-4420-8D0B-41114D1DC6AE}" destId="{5E61605D-EA69-4B5A-B748-6765670F727C}" srcOrd="5" destOrd="0" parTransId="{8BEF529C-E19D-4292-86DD-305E77DCAE6D}" sibTransId="{D6BA68A7-25C1-437F-A623-0A433E6E98EF}"/>
    <dgm:cxn modelId="{6624F64C-63D1-43A5-9C1F-1E2BFF38F3C9}" type="presOf" srcId="{D6BA68A7-25C1-437F-A623-0A433E6E98EF}" destId="{7D17A960-758C-4698-9709-5363C118EFE5}" srcOrd="0" destOrd="0" presId="urn:microsoft.com/office/officeart/2005/8/layout/cycle1"/>
    <dgm:cxn modelId="{F67AF871-8EAC-4C84-A88B-C34ECA196C71}" srcId="{15EAD709-F4B9-4420-8D0B-41114D1DC6AE}" destId="{E7D90725-7AAC-494D-B6F4-4358B2ABFB9B}" srcOrd="2" destOrd="0" parTransId="{4BD48A97-FF01-4DDF-A78D-A5AC2A6F7CEC}" sibTransId="{364FED87-E2E1-4DAE-8A1E-50575C5C0E06}"/>
    <dgm:cxn modelId="{CDB16F7C-11A7-4A49-8EE2-E15E57F616C5}" srcId="{15EAD709-F4B9-4420-8D0B-41114D1DC6AE}" destId="{0A34164D-AD9B-4571-B59A-EC8CE855C48E}" srcOrd="4" destOrd="0" parTransId="{B51034A4-A85B-4C5C-818D-585A477D03AE}" sibTransId="{DE5E618B-3AE4-48DA-8987-F2EE88C7BCF9}"/>
    <dgm:cxn modelId="{9C1A838A-D471-44EA-A4DF-65C02BBC4C41}" type="presOf" srcId="{DE5E618B-3AE4-48DA-8987-F2EE88C7BCF9}" destId="{9A5D7F19-907B-48E6-8749-5DC695CFA529}" srcOrd="0" destOrd="0" presId="urn:microsoft.com/office/officeart/2005/8/layout/cycle1"/>
    <dgm:cxn modelId="{4C50128F-B8C0-4FCB-A5D7-112DEAFD2D50}" type="presOf" srcId="{17E6B617-59B7-4CAA-9E4C-4A6EC51845A7}" destId="{B13E2AB9-8B9B-4E94-B4E7-AAF9854D7AC2}" srcOrd="0" destOrd="0" presId="urn:microsoft.com/office/officeart/2005/8/layout/cycle1"/>
    <dgm:cxn modelId="{9C83A1B0-EE65-41D4-B351-100F856E32B0}" type="presOf" srcId="{364FED87-E2E1-4DAE-8A1E-50575C5C0E06}" destId="{55A9A505-CF26-4C37-B1B1-68071979D0E9}" srcOrd="0" destOrd="0" presId="urn:microsoft.com/office/officeart/2005/8/layout/cycle1"/>
    <dgm:cxn modelId="{E979C1B3-7D42-4F25-AB86-7CF803C36436}" type="presOf" srcId="{0A34164D-AD9B-4571-B59A-EC8CE855C48E}" destId="{1A65A8FF-A00E-48EA-BE8D-8165DEB4E5AE}" srcOrd="0" destOrd="0" presId="urn:microsoft.com/office/officeart/2005/8/layout/cycle1"/>
    <dgm:cxn modelId="{9F4F34E4-5B9C-4EB8-AF5B-47F7A28D81F2}" srcId="{15EAD709-F4B9-4420-8D0B-41114D1DC6AE}" destId="{1CA5B702-C401-4C2E-850F-7F5C9A1930D8}" srcOrd="0" destOrd="0" parTransId="{B2A643F2-321F-4176-891F-86BADF5FD7CA}" sibTransId="{097019FB-B8A7-4723-994B-2037B1A9B542}"/>
    <dgm:cxn modelId="{6C45C2E4-38B9-4A9B-A5CF-8B9FAE1A8244}" type="presOf" srcId="{21148312-5D27-48F1-8834-2737BE0C5A1F}" destId="{C07A33E2-8546-4771-AA73-43D4BFBE0790}" srcOrd="0" destOrd="0" presId="urn:microsoft.com/office/officeart/2005/8/layout/cycle1"/>
    <dgm:cxn modelId="{CD08EBE5-A1E7-40F8-978F-D6570F3E6A1A}" type="presOf" srcId="{02C6A961-8BFC-42E5-80D8-E94FADD066F7}" destId="{364A2525-98E9-462C-82FE-F3EBC0C58A09}" srcOrd="0" destOrd="0" presId="urn:microsoft.com/office/officeart/2005/8/layout/cycle1"/>
    <dgm:cxn modelId="{7E95D8E6-5A8C-4B3C-B6E8-A7EDCDB303FC}" type="presOf" srcId="{15EAD709-F4B9-4420-8D0B-41114D1DC6AE}" destId="{C63B6A6F-73B9-4B2B-B1E5-EAECF4403F62}" srcOrd="0" destOrd="0" presId="urn:microsoft.com/office/officeart/2005/8/layout/cycle1"/>
    <dgm:cxn modelId="{765061F5-97FF-4B08-A12E-461E3BC3E13B}" type="presOf" srcId="{1CA5B702-C401-4C2E-850F-7F5C9A1930D8}" destId="{8D0D9343-E6C5-42A1-AC59-AD5B98F6243F}" srcOrd="0" destOrd="0" presId="urn:microsoft.com/office/officeart/2005/8/layout/cycle1"/>
    <dgm:cxn modelId="{C98154FD-1C76-4C9F-A330-56D8A5F327F2}" type="presOf" srcId="{5E61605D-EA69-4B5A-B748-6765670F727C}" destId="{D73CCB28-5F81-475A-8C12-6663710C3BFC}" srcOrd="0" destOrd="0" presId="urn:microsoft.com/office/officeart/2005/8/layout/cycle1"/>
    <dgm:cxn modelId="{66841D5A-69A2-4B1C-B891-CF5B3D720A7C}" type="presParOf" srcId="{C63B6A6F-73B9-4B2B-B1E5-EAECF4403F62}" destId="{3A68602E-2A33-4675-B127-C83D24E96864}" srcOrd="0" destOrd="0" presId="urn:microsoft.com/office/officeart/2005/8/layout/cycle1"/>
    <dgm:cxn modelId="{361FDDDF-6B2D-4E70-8F95-735A11FD339E}" type="presParOf" srcId="{C63B6A6F-73B9-4B2B-B1E5-EAECF4403F62}" destId="{8D0D9343-E6C5-42A1-AC59-AD5B98F6243F}" srcOrd="1" destOrd="0" presId="urn:microsoft.com/office/officeart/2005/8/layout/cycle1"/>
    <dgm:cxn modelId="{1F652139-D533-4F7D-8BCB-81E5CA894387}" type="presParOf" srcId="{C63B6A6F-73B9-4B2B-B1E5-EAECF4403F62}" destId="{37D0A6D6-2462-4ED1-A630-DCE1591F71F3}" srcOrd="2" destOrd="0" presId="urn:microsoft.com/office/officeart/2005/8/layout/cycle1"/>
    <dgm:cxn modelId="{A9244B7F-754C-4CC6-B89B-ED84DC9C4F0F}" type="presParOf" srcId="{C63B6A6F-73B9-4B2B-B1E5-EAECF4403F62}" destId="{88D2F55D-98FA-4F9A-B65A-78901AA2D173}" srcOrd="3" destOrd="0" presId="urn:microsoft.com/office/officeart/2005/8/layout/cycle1"/>
    <dgm:cxn modelId="{F1AE6D53-7032-4296-8A26-485491B6CD73}" type="presParOf" srcId="{C63B6A6F-73B9-4B2B-B1E5-EAECF4403F62}" destId="{5AF31947-5CCD-4D90-8463-EA4045439871}" srcOrd="4" destOrd="0" presId="urn:microsoft.com/office/officeart/2005/8/layout/cycle1"/>
    <dgm:cxn modelId="{3DCBB9F3-DB90-4C06-9C82-6AB7CD41EC97}" type="presParOf" srcId="{C63B6A6F-73B9-4B2B-B1E5-EAECF4403F62}" destId="{EE854159-A7D7-456E-9B23-78D0E38627F3}" srcOrd="5" destOrd="0" presId="urn:microsoft.com/office/officeart/2005/8/layout/cycle1"/>
    <dgm:cxn modelId="{9220263D-1D42-4C34-B96B-9AFA2BBD5A63}" type="presParOf" srcId="{C63B6A6F-73B9-4B2B-B1E5-EAECF4403F62}" destId="{9E8E39EC-BDE0-473B-B309-0297C40B9C57}" srcOrd="6" destOrd="0" presId="urn:microsoft.com/office/officeart/2005/8/layout/cycle1"/>
    <dgm:cxn modelId="{26139F4B-8795-4E5C-A029-814B55383D49}" type="presParOf" srcId="{C63B6A6F-73B9-4B2B-B1E5-EAECF4403F62}" destId="{E56625E3-7619-4176-A6AA-69125888C447}" srcOrd="7" destOrd="0" presId="urn:microsoft.com/office/officeart/2005/8/layout/cycle1"/>
    <dgm:cxn modelId="{72860322-6FD7-46FE-92C8-A7DAF87B558C}" type="presParOf" srcId="{C63B6A6F-73B9-4B2B-B1E5-EAECF4403F62}" destId="{55A9A505-CF26-4C37-B1B1-68071979D0E9}" srcOrd="8" destOrd="0" presId="urn:microsoft.com/office/officeart/2005/8/layout/cycle1"/>
    <dgm:cxn modelId="{1E5A880E-F462-4644-9E5F-3B82F255952B}" type="presParOf" srcId="{C63B6A6F-73B9-4B2B-B1E5-EAECF4403F62}" destId="{6CF6D303-B9C9-4343-81CB-CAA58445FA55}" srcOrd="9" destOrd="0" presId="urn:microsoft.com/office/officeart/2005/8/layout/cycle1"/>
    <dgm:cxn modelId="{621F3E13-94AE-4473-9CA8-0C334A8E0392}" type="presParOf" srcId="{C63B6A6F-73B9-4B2B-B1E5-EAECF4403F62}" destId="{02B3290A-5A9E-470C-9575-EB85D3485FE7}" srcOrd="10" destOrd="0" presId="urn:microsoft.com/office/officeart/2005/8/layout/cycle1"/>
    <dgm:cxn modelId="{8662A024-D915-4272-BEED-CC77339C5A81}" type="presParOf" srcId="{C63B6A6F-73B9-4B2B-B1E5-EAECF4403F62}" destId="{C07A33E2-8546-4771-AA73-43D4BFBE0790}" srcOrd="11" destOrd="0" presId="urn:microsoft.com/office/officeart/2005/8/layout/cycle1"/>
    <dgm:cxn modelId="{21C23354-CEF4-4CCA-81F8-C53632CBCC44}" type="presParOf" srcId="{C63B6A6F-73B9-4B2B-B1E5-EAECF4403F62}" destId="{DE0CD03D-F10D-4606-AD68-D495830118C9}" srcOrd="12" destOrd="0" presId="urn:microsoft.com/office/officeart/2005/8/layout/cycle1"/>
    <dgm:cxn modelId="{19D27FEB-4629-48A1-B8C6-190CD0A1C4BF}" type="presParOf" srcId="{C63B6A6F-73B9-4B2B-B1E5-EAECF4403F62}" destId="{1A65A8FF-A00E-48EA-BE8D-8165DEB4E5AE}" srcOrd="13" destOrd="0" presId="urn:microsoft.com/office/officeart/2005/8/layout/cycle1"/>
    <dgm:cxn modelId="{1BDBC46A-A8D0-4E21-BC35-A6C3041F103C}" type="presParOf" srcId="{C63B6A6F-73B9-4B2B-B1E5-EAECF4403F62}" destId="{9A5D7F19-907B-48E6-8749-5DC695CFA529}" srcOrd="14" destOrd="0" presId="urn:microsoft.com/office/officeart/2005/8/layout/cycle1"/>
    <dgm:cxn modelId="{99E7BBE0-D84A-4FC2-819C-5EAE72AF515E}" type="presParOf" srcId="{C63B6A6F-73B9-4B2B-B1E5-EAECF4403F62}" destId="{F5BF27DF-7359-48FF-BD6A-1A7A171090FE}" srcOrd="15" destOrd="0" presId="urn:microsoft.com/office/officeart/2005/8/layout/cycle1"/>
    <dgm:cxn modelId="{0AD01BFE-BB7F-49CB-9308-3BF31D628759}" type="presParOf" srcId="{C63B6A6F-73B9-4B2B-B1E5-EAECF4403F62}" destId="{D73CCB28-5F81-475A-8C12-6663710C3BFC}" srcOrd="16" destOrd="0" presId="urn:microsoft.com/office/officeart/2005/8/layout/cycle1"/>
    <dgm:cxn modelId="{AAA6551D-8259-4D40-96E7-4B4C3555E80F}" type="presParOf" srcId="{C63B6A6F-73B9-4B2B-B1E5-EAECF4403F62}" destId="{7D17A960-758C-4698-9709-5363C118EFE5}" srcOrd="17" destOrd="0" presId="urn:microsoft.com/office/officeart/2005/8/layout/cycle1"/>
    <dgm:cxn modelId="{AAFBBA4F-576B-4262-B3C5-BC435C6CD6D8}" type="presParOf" srcId="{C63B6A6F-73B9-4B2B-B1E5-EAECF4403F62}" destId="{F832C7E4-EE6E-45FB-BD65-8EEE87547B0E}" srcOrd="18" destOrd="0" presId="urn:microsoft.com/office/officeart/2005/8/layout/cycle1"/>
    <dgm:cxn modelId="{C79F0F85-D40D-44F8-88B2-AF71E17CE649}" type="presParOf" srcId="{C63B6A6F-73B9-4B2B-B1E5-EAECF4403F62}" destId="{364A2525-98E9-462C-82FE-F3EBC0C58A09}" srcOrd="19" destOrd="0" presId="urn:microsoft.com/office/officeart/2005/8/layout/cycle1"/>
    <dgm:cxn modelId="{96A37C94-A1BB-4D1E-B694-AC299A90E7D6}" type="presParOf" srcId="{C63B6A6F-73B9-4B2B-B1E5-EAECF4403F62}" destId="{B13E2AB9-8B9B-4E94-B4E7-AAF9854D7AC2}"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D9343-E6C5-42A1-AC59-AD5B98F6243F}">
      <dsp:nvSpPr>
        <dsp:cNvPr id="0" name=""/>
        <dsp:cNvSpPr/>
      </dsp:nvSpPr>
      <dsp:spPr>
        <a:xfrm>
          <a:off x="4239353" y="1982"/>
          <a:ext cx="1502519"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Release Glucose Stores</a:t>
          </a:r>
        </a:p>
      </dsp:txBody>
      <dsp:txXfrm>
        <a:off x="4239353" y="1982"/>
        <a:ext cx="1502519" cy="873974"/>
      </dsp:txXfrm>
    </dsp:sp>
    <dsp:sp modelId="{37D0A6D6-2462-4ED1-A630-DCE1591F71F3}">
      <dsp:nvSpPr>
        <dsp:cNvPr id="0" name=""/>
        <dsp:cNvSpPr/>
      </dsp:nvSpPr>
      <dsp:spPr>
        <a:xfrm>
          <a:off x="1824407" y="48420"/>
          <a:ext cx="4527999" cy="4527999"/>
        </a:xfrm>
        <a:prstGeom prst="circularArrow">
          <a:avLst>
            <a:gd name="adj1" fmla="val 3764"/>
            <a:gd name="adj2" fmla="val 234843"/>
            <a:gd name="adj3" fmla="val 19826913"/>
            <a:gd name="adj4" fmla="val 18978318"/>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31947-5CCD-4D90-8463-EA4045439871}">
      <dsp:nvSpPr>
        <dsp:cNvPr id="0" name=""/>
        <dsp:cNvSpPr/>
      </dsp:nvSpPr>
      <dsp:spPr>
        <a:xfrm>
          <a:off x="5364385" y="1412728"/>
          <a:ext cx="1502519"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Release Insulin</a:t>
          </a:r>
        </a:p>
      </dsp:txBody>
      <dsp:txXfrm>
        <a:off x="5364385" y="1412728"/>
        <a:ext cx="1502519" cy="873974"/>
      </dsp:txXfrm>
    </dsp:sp>
    <dsp:sp modelId="{EE854159-A7D7-456E-9B23-78D0E38627F3}">
      <dsp:nvSpPr>
        <dsp:cNvPr id="0" name=""/>
        <dsp:cNvSpPr/>
      </dsp:nvSpPr>
      <dsp:spPr>
        <a:xfrm>
          <a:off x="1825314" y="-43874"/>
          <a:ext cx="4527999" cy="4527999"/>
        </a:xfrm>
        <a:prstGeom prst="circularArrow">
          <a:avLst>
            <a:gd name="adj1" fmla="val 3764"/>
            <a:gd name="adj2" fmla="val 234843"/>
            <a:gd name="adj3" fmla="val 1231677"/>
            <a:gd name="adj4" fmla="val 110089"/>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6625E3-7619-4176-A6AA-69125888C447}">
      <dsp:nvSpPr>
        <dsp:cNvPr id="0" name=""/>
        <dsp:cNvSpPr/>
      </dsp:nvSpPr>
      <dsp:spPr>
        <a:xfrm>
          <a:off x="4987817" y="3080512"/>
          <a:ext cx="1502519"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Increase Basal Metabolic Rate</a:t>
          </a:r>
        </a:p>
      </dsp:txBody>
      <dsp:txXfrm>
        <a:off x="4987817" y="3080512"/>
        <a:ext cx="1502519" cy="873974"/>
      </dsp:txXfrm>
    </dsp:sp>
    <dsp:sp modelId="{55A9A505-CF26-4C37-B1B1-68071979D0E9}">
      <dsp:nvSpPr>
        <dsp:cNvPr id="0" name=""/>
        <dsp:cNvSpPr/>
      </dsp:nvSpPr>
      <dsp:spPr>
        <a:xfrm>
          <a:off x="1700314" y="101190"/>
          <a:ext cx="4527999" cy="4527999"/>
        </a:xfrm>
        <a:prstGeom prst="circularArrow">
          <a:avLst>
            <a:gd name="adj1" fmla="val 3764"/>
            <a:gd name="adj2" fmla="val 234843"/>
            <a:gd name="adj3" fmla="val 3671408"/>
            <a:gd name="adj4" fmla="val 2990766"/>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B3290A-5A9E-470C-9575-EB85D3485FE7}">
      <dsp:nvSpPr>
        <dsp:cNvPr id="0" name=""/>
        <dsp:cNvSpPr/>
      </dsp:nvSpPr>
      <dsp:spPr>
        <a:xfrm>
          <a:off x="3337147" y="3954805"/>
          <a:ext cx="1502519"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Increase in Acetylcholine</a:t>
          </a:r>
        </a:p>
      </dsp:txBody>
      <dsp:txXfrm>
        <a:off x="3337147" y="3954805"/>
        <a:ext cx="1502519" cy="873974"/>
      </dsp:txXfrm>
    </dsp:sp>
    <dsp:sp modelId="{C07A33E2-8546-4771-AA73-43D4BFBE0790}">
      <dsp:nvSpPr>
        <dsp:cNvPr id="0" name=""/>
        <dsp:cNvSpPr/>
      </dsp:nvSpPr>
      <dsp:spPr>
        <a:xfrm>
          <a:off x="1824407" y="48420"/>
          <a:ext cx="4527999" cy="4527999"/>
        </a:xfrm>
        <a:prstGeom prst="circularArrow">
          <a:avLst>
            <a:gd name="adj1" fmla="val 3764"/>
            <a:gd name="adj2" fmla="val 234843"/>
            <a:gd name="adj3" fmla="val 7176667"/>
            <a:gd name="adj4" fmla="val 6670772"/>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5A8FF-A00E-48EA-BE8D-8165DEB4E5AE}">
      <dsp:nvSpPr>
        <dsp:cNvPr id="0" name=""/>
        <dsp:cNvSpPr/>
      </dsp:nvSpPr>
      <dsp:spPr>
        <a:xfrm>
          <a:off x="1711428" y="3171900"/>
          <a:ext cx="1502519"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Release of Dopamine &amp; Glutamate</a:t>
          </a:r>
        </a:p>
      </dsp:txBody>
      <dsp:txXfrm>
        <a:off x="1711428" y="3171900"/>
        <a:ext cx="1502519" cy="873974"/>
      </dsp:txXfrm>
    </dsp:sp>
    <dsp:sp modelId="{9A5D7F19-907B-48E6-8749-5DC695CFA529}">
      <dsp:nvSpPr>
        <dsp:cNvPr id="0" name=""/>
        <dsp:cNvSpPr/>
      </dsp:nvSpPr>
      <dsp:spPr>
        <a:xfrm>
          <a:off x="1824407" y="48420"/>
          <a:ext cx="4527999" cy="4527999"/>
        </a:xfrm>
        <a:prstGeom prst="circularArrow">
          <a:avLst>
            <a:gd name="adj1" fmla="val 3764"/>
            <a:gd name="adj2" fmla="val 234843"/>
            <a:gd name="adj3" fmla="val 10607674"/>
            <a:gd name="adj4" fmla="val 9335124"/>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CCB28-5F81-475A-8C12-6663710C3BFC}">
      <dsp:nvSpPr>
        <dsp:cNvPr id="0" name=""/>
        <dsp:cNvSpPr/>
      </dsp:nvSpPr>
      <dsp:spPr>
        <a:xfrm>
          <a:off x="1438894" y="1412728"/>
          <a:ext cx="1244548"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Release of Endorphins</a:t>
          </a:r>
        </a:p>
      </dsp:txBody>
      <dsp:txXfrm>
        <a:off x="1438894" y="1412728"/>
        <a:ext cx="1244548" cy="873974"/>
      </dsp:txXfrm>
    </dsp:sp>
    <dsp:sp modelId="{7D17A960-758C-4698-9709-5363C118EFE5}">
      <dsp:nvSpPr>
        <dsp:cNvPr id="0" name=""/>
        <dsp:cNvSpPr/>
      </dsp:nvSpPr>
      <dsp:spPr>
        <a:xfrm>
          <a:off x="1864461" y="-40305"/>
          <a:ext cx="4527999" cy="4527999"/>
        </a:xfrm>
        <a:prstGeom prst="circularArrow">
          <a:avLst>
            <a:gd name="adj1" fmla="val 3764"/>
            <a:gd name="adj2" fmla="val 234843"/>
            <a:gd name="adj3" fmla="val 12899338"/>
            <a:gd name="adj4" fmla="val 12177288"/>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A2525-98E9-462C-82FE-F3EBC0C58A09}">
      <dsp:nvSpPr>
        <dsp:cNvPr id="0" name=""/>
        <dsp:cNvSpPr/>
      </dsp:nvSpPr>
      <dsp:spPr>
        <a:xfrm>
          <a:off x="2297568" y="43865"/>
          <a:ext cx="1502519" cy="873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Rapid Release Adrenaline</a:t>
          </a:r>
        </a:p>
      </dsp:txBody>
      <dsp:txXfrm>
        <a:off x="2297568" y="43865"/>
        <a:ext cx="1502519" cy="873974"/>
      </dsp:txXfrm>
    </dsp:sp>
    <dsp:sp modelId="{B13E2AB9-8B9B-4E94-B4E7-AAF9854D7AC2}">
      <dsp:nvSpPr>
        <dsp:cNvPr id="0" name=""/>
        <dsp:cNvSpPr/>
      </dsp:nvSpPr>
      <dsp:spPr>
        <a:xfrm>
          <a:off x="1697776" y="35296"/>
          <a:ext cx="4527999" cy="4527999"/>
        </a:xfrm>
        <a:prstGeom prst="circularArrow">
          <a:avLst>
            <a:gd name="adj1" fmla="val 3764"/>
            <a:gd name="adj2" fmla="val 234843"/>
            <a:gd name="adj3" fmla="val 16425439"/>
            <a:gd name="adj4" fmla="val 15932417"/>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F95991F9-D802-47F2-B777-243BFB38AE43}" type="datetimeFigureOut">
              <a:rPr lang="en-US"/>
              <a:pPr>
                <a:defRPr/>
              </a:pPr>
              <a:t>7/6/2020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77F6371-0499-4BFB-AC50-DEE3397E378E}" type="slidenum">
              <a:rPr lang="en-US" altLang="en-US"/>
              <a:pPr/>
              <a:t>‹#›</a:t>
            </a:fld>
            <a:endParaRPr lang="en-US" altLang="en-US"/>
          </a:p>
        </p:txBody>
      </p:sp>
    </p:spTree>
    <p:extLst>
      <p:ext uri="{BB962C8B-B14F-4D97-AF65-F5344CB8AC3E}">
        <p14:creationId xmlns:p14="http://schemas.microsoft.com/office/powerpoint/2010/main" val="65610866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bcnewyork.com/investigations/ECigarettes-Drugs-Marijuana-Vapor-Pens-Smoking-I-Team-227269001.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AF4DED87-02D6-46DA-B2A6-124DF1FFAE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ea typeface="ヒラギノ角ゴ Pro W3" pitchFamily="1" charset="-128"/>
              </a:defRPr>
            </a:lvl1pPr>
            <a:lvl2pPr marL="37931725" indent="-37474525" defTabSz="930275">
              <a:defRPr sz="2400">
                <a:solidFill>
                  <a:schemeClr val="tx1"/>
                </a:solidFill>
                <a:latin typeface="Arial" panose="020B0604020202020204" pitchFamily="34" charset="0"/>
                <a:ea typeface="ヒラギノ角ゴ Pro W3" pitchFamily="1" charset="-128"/>
              </a:defRPr>
            </a:lvl2pPr>
            <a:lvl3pPr marL="1143000" indent="-228600" defTabSz="930275">
              <a:defRPr sz="2400">
                <a:solidFill>
                  <a:schemeClr val="tx1"/>
                </a:solidFill>
                <a:latin typeface="Arial" panose="020B0604020202020204" pitchFamily="34" charset="0"/>
                <a:ea typeface="ヒラギノ角ゴ Pro W3" pitchFamily="1" charset="-128"/>
              </a:defRPr>
            </a:lvl3pPr>
            <a:lvl4pPr marL="1600200" indent="-228600" defTabSz="930275">
              <a:defRPr sz="2400">
                <a:solidFill>
                  <a:schemeClr val="tx1"/>
                </a:solidFill>
                <a:latin typeface="Arial" panose="020B0604020202020204" pitchFamily="34" charset="0"/>
                <a:ea typeface="ヒラギノ角ゴ Pro W3" pitchFamily="1" charset="-128"/>
              </a:defRPr>
            </a:lvl4pPr>
            <a:lvl5pPr marL="2057400" indent="-228600" defTabSz="930275">
              <a:defRPr sz="2400">
                <a:solidFill>
                  <a:schemeClr val="tx1"/>
                </a:solidFill>
                <a:latin typeface="Arial" panose="020B0604020202020204" pitchFamily="34" charset="0"/>
                <a:ea typeface="ヒラギノ角ゴ Pro W3" pitchFamily="1" charset="-128"/>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FBD96CC6-39B5-48A1-A545-54E9E8CED6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
        <p:nvSpPr>
          <p:cNvPr id="5123" name="Rectangle 2">
            <a:extLst>
              <a:ext uri="{FF2B5EF4-FFF2-40B4-BE49-F238E27FC236}">
                <a16:creationId xmlns:a16="http://schemas.microsoft.com/office/drawing/2014/main" id="{A758F8CA-339C-4CB2-9938-22C84CF4F6D7}"/>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F65EC470-4850-44F4-BC84-A4FD502735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Health Organization reviewed studies most people who tried to quit smoking with E cigarettes and found that only 31% were able to switch which is not a very good quitting technique when compared to patches or gum </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12</a:t>
            </a:fld>
            <a:endParaRPr lang="en-US" altLang="en-US"/>
          </a:p>
        </p:txBody>
      </p:sp>
    </p:spTree>
    <p:extLst>
      <p:ext uri="{BB962C8B-B14F-4D97-AF65-F5344CB8AC3E}">
        <p14:creationId xmlns:p14="http://schemas.microsoft.com/office/powerpoint/2010/main" val="36468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388">
              <a:defRPr sz="2400">
                <a:solidFill>
                  <a:schemeClr val="tx1"/>
                </a:solidFill>
                <a:latin typeface="Arial" panose="020B0604020202020204" pitchFamily="34" charset="0"/>
                <a:ea typeface="ヒラギノ角ゴ Pro W3" pitchFamily="1" charset="-128"/>
              </a:defRPr>
            </a:lvl1pPr>
            <a:lvl2pPr marL="751026" indent="-288856" defTabSz="940388">
              <a:defRPr sz="2400">
                <a:solidFill>
                  <a:schemeClr val="tx1"/>
                </a:solidFill>
                <a:latin typeface="Arial" panose="020B0604020202020204" pitchFamily="34" charset="0"/>
                <a:ea typeface="ヒラギノ角ゴ Pro W3" pitchFamily="1" charset="-128"/>
              </a:defRPr>
            </a:lvl2pPr>
            <a:lvl3pPr marL="1155425" indent="-231086" defTabSz="940388">
              <a:defRPr sz="2400">
                <a:solidFill>
                  <a:schemeClr val="tx1"/>
                </a:solidFill>
                <a:latin typeface="Arial" panose="020B0604020202020204" pitchFamily="34" charset="0"/>
                <a:ea typeface="ヒラギノ角ゴ Pro W3" pitchFamily="1" charset="-128"/>
              </a:defRPr>
            </a:lvl3pPr>
            <a:lvl4pPr marL="1617595" indent="-231086" defTabSz="940388">
              <a:defRPr sz="2400">
                <a:solidFill>
                  <a:schemeClr val="tx1"/>
                </a:solidFill>
                <a:latin typeface="Arial" panose="020B0604020202020204" pitchFamily="34" charset="0"/>
                <a:ea typeface="ヒラギノ角ゴ Pro W3" pitchFamily="1" charset="-128"/>
              </a:defRPr>
            </a:lvl4pPr>
            <a:lvl5pPr marL="2079765" indent="-231086" defTabSz="940388">
              <a:defRPr sz="2400">
                <a:solidFill>
                  <a:schemeClr val="tx1"/>
                </a:solidFill>
                <a:latin typeface="Arial" panose="020B0604020202020204" pitchFamily="34" charset="0"/>
                <a:ea typeface="ヒラギノ角ゴ Pro W3" pitchFamily="1" charset="-128"/>
              </a:defRPr>
            </a:lvl5pPr>
            <a:lvl6pPr marL="2541937" indent="-231086" defTabSz="940388"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04107" indent="-231086" defTabSz="940388"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66276" indent="-231086" defTabSz="940388"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28446" indent="-231086" defTabSz="940388"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539C5010-CB4E-4E96-87CA-43864396E2C4}" type="slidenum">
              <a:rPr lang="en-US" altLang="en-US" sz="1200">
                <a:solidFill>
                  <a:prstClr val="black"/>
                </a:solidFill>
              </a:rPr>
              <a:pPr/>
              <a:t>13</a:t>
            </a:fld>
            <a:endParaRPr lang="en-US" altLang="en-US" sz="1200">
              <a:solidFill>
                <a:prstClr val="black"/>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3806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02CBC63A-5008-4390-BDB3-013B45969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ea typeface="ヒラギノ角ゴ Pro W3" pitchFamily="1" charset="-128"/>
              </a:defRPr>
            </a:lvl1pPr>
            <a:lvl2pPr marL="742950" indent="-285750" defTabSz="930275">
              <a:defRPr sz="2400">
                <a:solidFill>
                  <a:schemeClr val="tx1"/>
                </a:solidFill>
                <a:latin typeface="Arial" panose="020B0604020202020204" pitchFamily="34" charset="0"/>
                <a:ea typeface="ヒラギノ角ゴ Pro W3" pitchFamily="1" charset="-128"/>
              </a:defRPr>
            </a:lvl2pPr>
            <a:lvl3pPr marL="1143000" indent="-228600" defTabSz="930275">
              <a:defRPr sz="2400">
                <a:solidFill>
                  <a:schemeClr val="tx1"/>
                </a:solidFill>
                <a:latin typeface="Arial" panose="020B0604020202020204" pitchFamily="34" charset="0"/>
                <a:ea typeface="ヒラギノ角ゴ Pro W3" pitchFamily="1" charset="-128"/>
              </a:defRPr>
            </a:lvl3pPr>
            <a:lvl4pPr marL="1600200" indent="-228600" defTabSz="930275">
              <a:defRPr sz="2400">
                <a:solidFill>
                  <a:schemeClr val="tx1"/>
                </a:solidFill>
                <a:latin typeface="Arial" panose="020B0604020202020204" pitchFamily="34" charset="0"/>
                <a:ea typeface="ヒラギノ角ゴ Pro W3" pitchFamily="1" charset="-128"/>
              </a:defRPr>
            </a:lvl4pPr>
            <a:lvl5pPr marL="2057400" indent="-228600" defTabSz="930275">
              <a:defRPr sz="2400">
                <a:solidFill>
                  <a:schemeClr val="tx1"/>
                </a:solidFill>
                <a:latin typeface="Arial" panose="020B0604020202020204" pitchFamily="34" charset="0"/>
                <a:ea typeface="ヒラギノ角ゴ Pro W3" pitchFamily="1" charset="-128"/>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30275" rtl="0" eaLnBrk="0" fontAlgn="base" latinLnBrk="0" hangingPunct="0">
              <a:lnSpc>
                <a:spcPct val="100000"/>
              </a:lnSpc>
              <a:spcBef>
                <a:spcPct val="0"/>
              </a:spcBef>
              <a:spcAft>
                <a:spcPct val="0"/>
              </a:spcAft>
              <a:buClrTx/>
              <a:buSzTx/>
              <a:buFontTx/>
              <a:buNone/>
              <a:tabLst/>
              <a:defRPr/>
            </a:pPr>
            <a:fld id="{8FD1C492-D7B2-4979-AE1E-4A1743C639C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30275"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
        <p:nvSpPr>
          <p:cNvPr id="185347" name="Rectangle 2">
            <a:extLst>
              <a:ext uri="{FF2B5EF4-FFF2-40B4-BE49-F238E27FC236}">
                <a16:creationId xmlns:a16="http://schemas.microsoft.com/office/drawing/2014/main" id="{82D946FD-DB13-4590-AB12-4A1378EB0F27}"/>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550F986C-C0FC-45DF-9E68-BB288328CE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advertisement makes it sound like it's actually good for you to vape marijuana as opposed to smoking. </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18</a:t>
            </a:fld>
            <a:endParaRPr lang="en-US" altLang="en-US"/>
          </a:p>
        </p:txBody>
      </p:sp>
    </p:spTree>
    <p:extLst>
      <p:ext uri="{BB962C8B-B14F-4D97-AF65-F5344CB8AC3E}">
        <p14:creationId xmlns:p14="http://schemas.microsoft.com/office/powerpoint/2010/main" val="406762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87" name="Shape 287"/>
          <p:cNvSpPr txBox="1">
            <a:spLocks noGrp="1"/>
          </p:cNvSpPr>
          <p:nvPr>
            <p:ph type="body" idx="1"/>
          </p:nvPr>
        </p:nvSpPr>
        <p:spPr>
          <a:xfrm>
            <a:off x="701345" y="4416098"/>
            <a:ext cx="5607710" cy="4183995"/>
          </a:xfrm>
          <a:prstGeom prst="rect">
            <a:avLst/>
          </a:prstGeom>
          <a:noFill/>
          <a:ln>
            <a:noFill/>
          </a:ln>
        </p:spPr>
        <p:txBody>
          <a:bodyPr lIns="93150" tIns="46575" rIns="93150" bIns="46575"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baseline="0" dirty="0">
                <a:solidFill>
                  <a:schemeClr val="dk1"/>
                </a:solidFill>
                <a:latin typeface="Times New Roman"/>
                <a:ea typeface="Times New Roman"/>
                <a:cs typeface="Times New Roman"/>
                <a:sym typeface="Times New Roman"/>
              </a:rPr>
              <a:t>A growing number of people are smoking marijuana out of e-cigarettes, </a:t>
            </a:r>
            <a:r>
              <a:rPr lang="en-US" sz="1200" b="0" i="0" u="sng" strike="noStrike" cap="none" baseline="0" dirty="0">
                <a:solidFill>
                  <a:schemeClr val="hlink"/>
                </a:solidFill>
                <a:latin typeface="Times New Roman"/>
                <a:ea typeface="Times New Roman"/>
                <a:cs typeface="Times New Roman"/>
                <a:sym typeface="Times New Roman"/>
                <a:hlinkClick r:id="rId3"/>
              </a:rPr>
              <a:t>NBC New </a:t>
            </a:r>
            <a:r>
              <a:rPr lang="en-US" sz="1200" b="0" i="0" u="sng" strike="noStrike" cap="none" baseline="0" dirty="0" err="1">
                <a:solidFill>
                  <a:schemeClr val="hlink"/>
                </a:solidFill>
                <a:latin typeface="Times New Roman"/>
                <a:ea typeface="Times New Roman"/>
                <a:cs typeface="Times New Roman"/>
                <a:sym typeface="Times New Roman"/>
                <a:hlinkClick r:id="rId3"/>
              </a:rPr>
              <a:t>York</a:t>
            </a:r>
            <a:r>
              <a:rPr lang="en-US" sz="1200" b="0" i="0" u="none" strike="noStrike" cap="none" baseline="0" dirty="0" err="1">
                <a:solidFill>
                  <a:schemeClr val="dk1"/>
                </a:solidFill>
                <a:latin typeface="Times New Roman"/>
                <a:ea typeface="Times New Roman"/>
                <a:cs typeface="Times New Roman"/>
                <a:sym typeface="Times New Roman"/>
              </a:rPr>
              <a:t>reports</a:t>
            </a:r>
            <a:r>
              <a:rPr lang="en-US" sz="1200" b="0" i="0" u="none" strike="noStrike" cap="none" baseline="0" dirty="0">
                <a:solidFill>
                  <a:schemeClr val="dk1"/>
                </a:solidFill>
                <a:latin typeface="Times New Roman"/>
                <a:ea typeface="Times New Roman"/>
                <a:cs typeface="Times New Roman"/>
                <a:sym typeface="Times New Roman"/>
              </a:rPr>
              <a:t>. Marijuana in liquid and wax forms used in e-cigarettes and vapor pens does not create an odor. Because the devices don’t produce a flame, a person smoking marijuana in an e-cigarette can take a puff and then quickly put it in a pocket. –Join Together, Partnership For A Drug Free America</a:t>
            </a:r>
          </a:p>
          <a:p>
            <a:pPr marL="0" marR="0" lvl="0" indent="0" algn="l" rtl="0">
              <a:spcBef>
                <a:spcPts val="360"/>
              </a:spcBef>
              <a:spcAft>
                <a:spcPts val="0"/>
              </a:spcAft>
              <a:buNone/>
            </a:pPr>
            <a:endParaRPr sz="1200" b="0" i="0" u="none" strike="noStrike" cap="none" baseline="0" dirty="0">
              <a:solidFill>
                <a:schemeClr val="dk1"/>
              </a:solidFill>
              <a:latin typeface="Times New Roman"/>
              <a:ea typeface="Times New Roman"/>
              <a:cs typeface="Times New Roman"/>
              <a:sym typeface="Times New Roman"/>
            </a:endParaRPr>
          </a:p>
        </p:txBody>
      </p:sp>
      <p:sp>
        <p:nvSpPr>
          <p:cNvPr id="288" name="Shape 288"/>
          <p:cNvSpPr txBox="1">
            <a:spLocks noGrp="1"/>
          </p:cNvSpPr>
          <p:nvPr>
            <p:ph type="sldNum" idx="12"/>
          </p:nvPr>
        </p:nvSpPr>
        <p:spPr>
          <a:xfrm>
            <a:off x="3970733" y="8829121"/>
            <a:ext cx="3038144" cy="465743"/>
          </a:xfrm>
          <a:prstGeom prst="rect">
            <a:avLst/>
          </a:prstGeom>
          <a:noFill/>
          <a:ln>
            <a:noFill/>
          </a:ln>
        </p:spPr>
        <p:txBody>
          <a:bodyPr lIns="93150" tIns="46575" rIns="93150" bIns="46575" anchor="b" anchorCtr="0">
            <a:noAutofit/>
          </a:bodyPr>
          <a:lstStyle/>
          <a:p>
            <a:pPr>
              <a:spcBef>
                <a:spcPts val="0"/>
              </a:spcBef>
              <a:spcAft>
                <a:spcPts val="0"/>
              </a:spcAft>
              <a:buSzPct val="25000"/>
            </a:pPr>
            <a:fld id="{00000000-1234-1234-1234-123412341234}" type="slidenum">
              <a:rPr lang="en-US">
                <a:solidFill>
                  <a:prstClr val="black"/>
                </a:solidFill>
                <a:latin typeface="Arial"/>
                <a:ea typeface="Arial"/>
                <a:cs typeface="Arial"/>
                <a:sym typeface="Arial"/>
              </a:rPr>
              <a:pPr>
                <a:spcBef>
                  <a:spcPts val="0"/>
                </a:spcBef>
                <a:spcAft>
                  <a:spcPts val="0"/>
                </a:spcAft>
                <a:buSzPct val="25000"/>
              </a:pPr>
              <a:t>19</a:t>
            </a:fld>
            <a:endParaRPr lang="en-US">
              <a:solidFill>
                <a:prstClr val="black"/>
              </a:solidFill>
              <a:latin typeface="Arial"/>
              <a:ea typeface="Arial"/>
              <a:cs typeface="Arial"/>
              <a:sym typeface="Arial"/>
            </a:endParaRPr>
          </a:p>
        </p:txBody>
      </p:sp>
    </p:spTree>
    <p:extLst>
      <p:ext uri="{BB962C8B-B14F-4D97-AF65-F5344CB8AC3E}">
        <p14:creationId xmlns:p14="http://schemas.microsoft.com/office/powerpoint/2010/main" val="3434864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potency monitoring programs have determined that hash oil products have 3 to 4 sometimes 5 times more THC than the green leafy marijuana plant itself. This means that hash oil products are up to 5 times more addictive than smoking the green leafy Bud. </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20</a:t>
            </a:fld>
            <a:endParaRPr lang="en-US" altLang="en-US"/>
          </a:p>
        </p:txBody>
      </p:sp>
    </p:spTree>
    <p:extLst>
      <p:ext uri="{BB962C8B-B14F-4D97-AF65-F5344CB8AC3E}">
        <p14:creationId xmlns:p14="http://schemas.microsoft.com/office/powerpoint/2010/main" val="148986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learning as you can see by the graphs above. Adolescent cigarette use an vaping use is decreasing as more and more teens learn the dangers of both. </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21</a:t>
            </a:fld>
            <a:endParaRPr lang="en-US" altLang="en-US"/>
          </a:p>
        </p:txBody>
      </p:sp>
    </p:spTree>
    <p:extLst>
      <p:ext uri="{BB962C8B-B14F-4D97-AF65-F5344CB8AC3E}">
        <p14:creationId xmlns:p14="http://schemas.microsoft.com/office/powerpoint/2010/main" val="2443479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history really repeating itself? Do we need to learn lessons all over again or can we look into history to see the effects of nicotine and smoking on our health?</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22</a:t>
            </a:fld>
            <a:endParaRPr lang="en-US" altLang="en-US"/>
          </a:p>
        </p:txBody>
      </p:sp>
    </p:spTree>
    <p:extLst>
      <p:ext uri="{BB962C8B-B14F-4D97-AF65-F5344CB8AC3E}">
        <p14:creationId xmlns:p14="http://schemas.microsoft.com/office/powerpoint/2010/main" val="39608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F6371-0499-4BFB-AC50-DEE3397E378E}" type="slidenum">
              <a:rPr lang="en-US" altLang="en-US" smtClean="0">
                <a:solidFill>
                  <a:prstClr val="black"/>
                </a:solidFill>
              </a:rPr>
              <a:pPr/>
              <a:t>3</a:t>
            </a:fld>
            <a:endParaRPr lang="en-US" altLang="en-US">
              <a:solidFill>
                <a:prstClr val="black"/>
              </a:solidFill>
            </a:endParaRPr>
          </a:p>
        </p:txBody>
      </p:sp>
    </p:spTree>
    <p:extLst>
      <p:ext uri="{BB962C8B-B14F-4D97-AF65-F5344CB8AC3E}">
        <p14:creationId xmlns:p14="http://schemas.microsoft.com/office/powerpoint/2010/main" val="19337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himself was a smoker, pharmacist, and inventor.  In addition his father died from lung cancer.  </a:t>
            </a:r>
          </a:p>
        </p:txBody>
      </p:sp>
      <p:sp>
        <p:nvSpPr>
          <p:cNvPr id="4" name="Slide Number Placeholder 3"/>
          <p:cNvSpPr>
            <a:spLocks noGrp="1"/>
          </p:cNvSpPr>
          <p:nvPr>
            <p:ph type="sldNum" sz="quarter" idx="10"/>
          </p:nvPr>
        </p:nvSpPr>
        <p:spPr/>
        <p:txBody>
          <a:bodyPr/>
          <a:lstStyle/>
          <a:p>
            <a:fld id="{777F6371-0499-4BFB-AC50-DEE3397E378E}" type="slidenum">
              <a:rPr lang="en-US" altLang="en-US" smtClean="0"/>
              <a:pPr/>
              <a:t>5</a:t>
            </a:fld>
            <a:endParaRPr lang="en-US" altLang="en-US"/>
          </a:p>
        </p:txBody>
      </p:sp>
    </p:spTree>
    <p:extLst>
      <p:ext uri="{BB962C8B-B14F-4D97-AF65-F5344CB8AC3E}">
        <p14:creationId xmlns:p14="http://schemas.microsoft.com/office/powerpoint/2010/main" val="246754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Propylene</a:t>
            </a:r>
            <a:r>
              <a:rPr lang="en-US" baseline="0" dirty="0"/>
              <a:t> glycol – primary component in fog machines and is also used as antifreeze.  Designated as safe in mild doses, though there is not evidence that it is safe when inhaled.  FDA recognizes it as “generally recognized as safe for food.”  It is a synthetic liquid.  Used to absorb extra water. </a:t>
            </a:r>
          </a:p>
          <a:p>
            <a:r>
              <a:rPr lang="en-US" baseline="0" dirty="0"/>
              <a:t>Vegetable glycerin creates larger clouds and denser vapor production because it has reduced throat hit compared to propylene glycol.</a:t>
            </a:r>
          </a:p>
          <a:p>
            <a:r>
              <a:rPr lang="en-US" baseline="0" dirty="0"/>
              <a:t>Vegetable glycerin – a fat that was previously used as antifreeze before propylene glycol came along which works better – also used as an artificial sweetener</a:t>
            </a:r>
          </a:p>
          <a:p>
            <a:r>
              <a:rPr lang="en-US" baseline="0" dirty="0"/>
              <a:t>50-60% of the nicotine in a cartridge is vaporized.</a:t>
            </a:r>
          </a:p>
          <a:p>
            <a:endParaRPr lang="en-US" dirty="0"/>
          </a:p>
        </p:txBody>
      </p:sp>
      <p:sp>
        <p:nvSpPr>
          <p:cNvPr id="4" name="Slide Number Placeholder 3"/>
          <p:cNvSpPr>
            <a:spLocks noGrp="1"/>
          </p:cNvSpPr>
          <p:nvPr>
            <p:ph type="sldNum" sz="quarter" idx="10"/>
          </p:nvPr>
        </p:nvSpPr>
        <p:spPr/>
        <p:txBody>
          <a:bodyPr/>
          <a:lstStyle/>
          <a:p>
            <a:fld id="{777F6371-0499-4BFB-AC50-DEE3397E378E}" type="slidenum">
              <a:rPr lang="en-US" altLang="en-US" smtClean="0"/>
              <a:pPr/>
              <a:t>6</a:t>
            </a:fld>
            <a:endParaRPr lang="en-US" altLang="en-US"/>
          </a:p>
        </p:txBody>
      </p:sp>
    </p:spTree>
    <p:extLst>
      <p:ext uri="{BB962C8B-B14F-4D97-AF65-F5344CB8AC3E}">
        <p14:creationId xmlns:p14="http://schemas.microsoft.com/office/powerpoint/2010/main" val="100483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01345" y="4416098"/>
            <a:ext cx="5607710" cy="4183995"/>
          </a:xfrm>
          <a:prstGeom prst="rect">
            <a:avLst/>
          </a:prstGeom>
        </p:spPr>
        <p:txBody>
          <a:bodyPr lIns="91425" tIns="91425" rIns="91425" bIns="91425" anchor="t" anchorCtr="0">
            <a:noAutofit/>
          </a:bodyPr>
          <a:lstStyle/>
          <a:p>
            <a:pPr>
              <a:spcBef>
                <a:spcPts val="0"/>
              </a:spcBef>
              <a:buNone/>
            </a:pPr>
            <a:endParaRPr/>
          </a:p>
        </p:txBody>
      </p:sp>
      <p:sp>
        <p:nvSpPr>
          <p:cNvPr id="248" name="Shape 2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5431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curiosity thing is based</a:t>
            </a:r>
            <a:r>
              <a:rPr lang="en-US" baseline="0" dirty="0"/>
              <a:t> on a survey that was JUST released.</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77F6371-0499-4BFB-AC50-DEE3397E378E}" type="slidenum">
              <a:rPr kumimoji="0" lang="en-US"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0685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think this advertisement is misleading? They do not mention that there are  20 to 50 toxic chemicals in E liquid. That is less than the 3600 to 5000 toxic chemicals found in cigarettes however there are still toxic chemicals in E liquid not mentioned in this ad.</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9</a:t>
            </a:fld>
            <a:endParaRPr lang="en-US" altLang="en-US"/>
          </a:p>
        </p:txBody>
      </p:sp>
    </p:spTree>
    <p:extLst>
      <p:ext uri="{BB962C8B-B14F-4D97-AF65-F5344CB8AC3E}">
        <p14:creationId xmlns:p14="http://schemas.microsoft.com/office/powerpoint/2010/main" val="253114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Formaldehyde</a:t>
            </a:r>
            <a:r>
              <a:rPr lang="en-US" baseline="0" dirty="0"/>
              <a:t> and acetaldehyde produced from propylene glycol at high temperatures.  I will tell the story of going to the head shop right here and how the guy made sure to sell us on the most recent models because they had an automatic sensor that shut them off if the temperature becomes too high.  Toward end of a smoking session, the lack of liquid causes increased heat which can cause combustion leading to formaldehyde levels similar to that of cigarettes.</a:t>
            </a:r>
          </a:p>
          <a:p>
            <a:r>
              <a:rPr lang="en-US" baseline="0" dirty="0"/>
              <a:t>One study showed that the only toxic compound with a higher level in e-cigs versus cigarettes were heavy metals like tin and silicate beads.  Tin exposure is associated with cardiac damage.</a:t>
            </a:r>
          </a:p>
          <a:p>
            <a:r>
              <a:rPr lang="en-US" baseline="0" dirty="0"/>
              <a:t>Ethylene glycol is a substitute for propylene glycol.  Similar action except more toxic.  The study noted they were not sure why it was used instead of propylene glycol.</a:t>
            </a:r>
          </a:p>
          <a:p>
            <a:r>
              <a:rPr lang="en-US" baseline="0" dirty="0" err="1"/>
              <a:t>Diacetyl</a:t>
            </a:r>
            <a:r>
              <a:rPr lang="en-US" baseline="0" dirty="0"/>
              <a:t> is a food additive that has a buttery flavor.  Has been shown to be safe for human consumption at minimal levels.  There is a safety rating for workers in popcorn factories.  One study tested 159 different sweet e-liquids and found that 25% of them contained </a:t>
            </a:r>
            <a:r>
              <a:rPr lang="en-US" baseline="0" dirty="0" err="1"/>
              <a:t>diacetyl</a:t>
            </a:r>
            <a:r>
              <a:rPr lang="en-US" baseline="0" dirty="0"/>
              <a:t>, some of which exceeded the amounts for popcorn factor workers.  The researchers concluded that there was no reason to include the chemical because there are safer alternatives.  </a:t>
            </a:r>
          </a:p>
          <a:p>
            <a:r>
              <a:rPr lang="en-US" baseline="0" dirty="0"/>
              <a:t>Popcorn lung disease is associated with cough and shortness of breath.  It is similar to chronic obstructive pulmonary disease.  Irreversible and involves scarring of the tiny air sacs in the lungs.  </a:t>
            </a:r>
            <a:endParaRPr lang="en-US" dirty="0"/>
          </a:p>
        </p:txBody>
      </p:sp>
      <p:sp>
        <p:nvSpPr>
          <p:cNvPr id="4" name="Slide Number Placeholder 3"/>
          <p:cNvSpPr>
            <a:spLocks noGrp="1"/>
          </p:cNvSpPr>
          <p:nvPr>
            <p:ph type="sldNum" sz="quarter" idx="10"/>
          </p:nvPr>
        </p:nvSpPr>
        <p:spPr/>
        <p:txBody>
          <a:bodyPr/>
          <a:lstStyle/>
          <a:p>
            <a:fld id="{777F6371-0499-4BFB-AC50-DEE3397E378E}" type="slidenum">
              <a:rPr lang="en-US" altLang="en-US" smtClean="0"/>
              <a:pPr/>
              <a:t>10</a:t>
            </a:fld>
            <a:endParaRPr lang="en-US" altLang="en-US"/>
          </a:p>
        </p:txBody>
      </p:sp>
    </p:spTree>
    <p:extLst>
      <p:ext uri="{BB962C8B-B14F-4D97-AF65-F5344CB8AC3E}">
        <p14:creationId xmlns:p14="http://schemas.microsoft.com/office/powerpoint/2010/main" val="277015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 is misleading because they call propylene glycol a common preservative but do not mention that it is common to find it in chemical solvents not in items we put in our lung tissue </a:t>
            </a:r>
          </a:p>
        </p:txBody>
      </p:sp>
      <p:sp>
        <p:nvSpPr>
          <p:cNvPr id="4" name="Slide Number Placeholder 3"/>
          <p:cNvSpPr>
            <a:spLocks noGrp="1"/>
          </p:cNvSpPr>
          <p:nvPr>
            <p:ph type="sldNum" sz="quarter" idx="5"/>
          </p:nvPr>
        </p:nvSpPr>
        <p:spPr/>
        <p:txBody>
          <a:bodyPr/>
          <a:lstStyle/>
          <a:p>
            <a:fld id="{777F6371-0499-4BFB-AC50-DEE3397E378E}" type="slidenum">
              <a:rPr lang="en-US" altLang="en-US" smtClean="0"/>
              <a:pPr/>
              <a:t>11</a:t>
            </a:fld>
            <a:endParaRPr lang="en-US" altLang="en-US"/>
          </a:p>
        </p:txBody>
      </p:sp>
    </p:spTree>
    <p:extLst>
      <p:ext uri="{BB962C8B-B14F-4D97-AF65-F5344CB8AC3E}">
        <p14:creationId xmlns:p14="http://schemas.microsoft.com/office/powerpoint/2010/main" val="116759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8701"/>
            <a:ext cx="7772400" cy="825500"/>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1854201"/>
            <a:ext cx="7772400" cy="4271962"/>
          </a:xfrm>
        </p:spPr>
        <p:txBody>
          <a:bodyPr/>
          <a:lstStyle>
            <a:lvl1pPr marL="0" indent="0" algn="l">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92765BB-83E1-4064-8185-3425C777F242}"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CCE796-1465-407B-9EF9-5FC83A9E0780}" type="slidenum">
              <a:rPr lang="en-US" altLang="en-US"/>
              <a:pPr/>
              <a:t>‹#›</a:t>
            </a:fld>
            <a:endParaRPr lang="en-US" altLang="en-US" dirty="0"/>
          </a:p>
        </p:txBody>
      </p:sp>
    </p:spTree>
    <p:extLst>
      <p:ext uri="{BB962C8B-B14F-4D97-AF65-F5344CB8AC3E}">
        <p14:creationId xmlns:p14="http://schemas.microsoft.com/office/powerpoint/2010/main" val="304139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8CFCBE-371C-44C5-9C66-0219307C21E6}"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92240E-14A1-499F-9729-C9F4FB625540}" type="slidenum">
              <a:rPr lang="en-US" altLang="en-US"/>
              <a:pPr/>
              <a:t>‹#›</a:t>
            </a:fld>
            <a:endParaRPr lang="en-US" altLang="en-US"/>
          </a:p>
        </p:txBody>
      </p:sp>
    </p:spTree>
    <p:extLst>
      <p:ext uri="{BB962C8B-B14F-4D97-AF65-F5344CB8AC3E}">
        <p14:creationId xmlns:p14="http://schemas.microsoft.com/office/powerpoint/2010/main" val="51674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092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66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 name="Rectangle 30"/>
          <p:cNvSpPr/>
          <p:nvPr userDrawn="1"/>
        </p:nvSpPr>
        <p:spPr>
          <a:xfrm>
            <a:off x="0" y="0"/>
            <a:ext cx="9144000" cy="6858000"/>
          </a:xfrm>
          <a:prstGeom prst="rect">
            <a:avLst/>
          </a:prstGeom>
          <a:solidFill>
            <a:srgbClr val="007B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4852" y="-785835"/>
            <a:ext cx="13448901" cy="7754062"/>
          </a:xfrm>
          <a:prstGeom prst="rect">
            <a:avLst/>
          </a:prstGeom>
        </p:spPr>
      </p:pic>
      <p:sp>
        <p:nvSpPr>
          <p:cNvPr id="2" name="Title 1"/>
          <p:cNvSpPr>
            <a:spLocks noGrp="1"/>
          </p:cNvSpPr>
          <p:nvPr>
            <p:ph type="ctrTitle"/>
          </p:nvPr>
        </p:nvSpPr>
        <p:spPr>
          <a:xfrm>
            <a:off x="685800" y="2989872"/>
            <a:ext cx="7772400" cy="704850"/>
          </a:xfrm>
          <a:prstGeom prst="rect">
            <a:avLst/>
          </a:prstGeom>
        </p:spPr>
        <p:txBody>
          <a:bodyPr/>
          <a:lstStyle>
            <a:lvl1pPr algn="l">
              <a:defRPr>
                <a:solidFill>
                  <a:srgbClr val="F7BE1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694722"/>
            <a:ext cx="7772400" cy="52070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2" name="Rectangle 31"/>
          <p:cNvSpPr/>
          <p:nvPr userDrawn="1"/>
        </p:nvSpPr>
        <p:spPr>
          <a:xfrm>
            <a:off x="423333" y="338667"/>
            <a:ext cx="8305800" cy="6087533"/>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7175" y="4938486"/>
            <a:ext cx="1826492" cy="1323112"/>
          </a:xfrm>
          <a:prstGeom prst="rect">
            <a:avLst/>
          </a:prstGeom>
        </p:spPr>
      </p:pic>
    </p:spTree>
    <p:extLst>
      <p:ext uri="{BB962C8B-B14F-4D97-AF65-F5344CB8AC3E}">
        <p14:creationId xmlns:p14="http://schemas.microsoft.com/office/powerpoint/2010/main" val="22542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8" name="Rectangle 37"/>
          <p:cNvSpPr/>
          <p:nvPr userDrawn="1"/>
        </p:nvSpPr>
        <p:spPr>
          <a:xfrm>
            <a:off x="5" y="523685"/>
            <a:ext cx="9143985" cy="5810631"/>
          </a:xfrm>
          <a:prstGeom prst="rect">
            <a:avLst/>
          </a:prstGeom>
          <a:gradFill flip="none" rotWithShape="1">
            <a:gsLst>
              <a:gs pos="0">
                <a:srgbClr val="D7D7D7"/>
              </a:gs>
              <a:gs pos="19000">
                <a:srgbClr val="F3F3F3"/>
              </a:gs>
              <a:gs pos="100000">
                <a:schemeClr val="bg1">
                  <a:shade val="100000"/>
                  <a:satMod val="115000"/>
                </a:schemeClr>
              </a:gs>
            </a:gsLst>
            <a:path path="circle">
              <a:fillToRect l="100000" b="100000"/>
            </a:path>
            <a:tileRect t="-100000" r="-10000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TextBox 27"/>
          <p:cNvSpPr txBox="1"/>
          <p:nvPr/>
        </p:nvSpPr>
        <p:spPr>
          <a:xfrm>
            <a:off x="728663" y="6194425"/>
            <a:ext cx="4784725" cy="2317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sz="900">
                <a:solidFill>
                  <a:schemeClr val="bg1"/>
                </a:solidFill>
                <a:latin typeface="Helvetica" charset="0"/>
              </a:rPr>
              <a:t>8402 Cross Park Drive Austin, TX  •  512-697-8600  •  800-373-2081  •  austinrecovery.org</a:t>
            </a:r>
          </a:p>
        </p:txBody>
      </p:sp>
      <p:sp>
        <p:nvSpPr>
          <p:cNvPr id="2" name="Title 1"/>
          <p:cNvSpPr>
            <a:spLocks noGrp="1"/>
          </p:cNvSpPr>
          <p:nvPr>
            <p:ph type="ctrTitle"/>
          </p:nvPr>
        </p:nvSpPr>
        <p:spPr>
          <a:xfrm>
            <a:off x="685800" y="3777273"/>
            <a:ext cx="7772400" cy="704850"/>
          </a:xfrm>
          <a:prstGeom prst="rect">
            <a:avLst/>
          </a:prstGeom>
        </p:spPr>
        <p:txBody>
          <a:bodyPr/>
          <a:lstStyle>
            <a:lvl1pPr algn="ctr">
              <a:defRPr>
                <a:solidFill>
                  <a:srgbClr val="007B89"/>
                </a:solidFill>
              </a:defRPr>
            </a:lvl1pPr>
          </a:lstStyle>
          <a:p>
            <a:r>
              <a:rPr lang="en-US" dirty="0"/>
              <a:t>Click to edit Master title style</a:t>
            </a:r>
          </a:p>
        </p:txBody>
      </p:sp>
      <p:sp>
        <p:nvSpPr>
          <p:cNvPr id="3" name="Subtitle 2"/>
          <p:cNvSpPr>
            <a:spLocks noGrp="1"/>
          </p:cNvSpPr>
          <p:nvPr>
            <p:ph type="subTitle" idx="1"/>
          </p:nvPr>
        </p:nvSpPr>
        <p:spPr>
          <a:xfrm>
            <a:off x="685800" y="4482123"/>
            <a:ext cx="7772400" cy="520700"/>
          </a:xfrm>
          <a:prstGeom prst="rect">
            <a:avLst/>
          </a:prstGeom>
        </p:spPr>
        <p:txBody>
          <a:bodyPr/>
          <a:lstStyle>
            <a:lvl1pPr marL="0" indent="0" algn="ctr">
              <a:buNone/>
              <a:defRPr>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1" name="Rectangle 30"/>
          <p:cNvSpPr/>
          <p:nvPr userDrawn="1"/>
        </p:nvSpPr>
        <p:spPr>
          <a:xfrm>
            <a:off x="0" y="6400800"/>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userDrawn="1"/>
        </p:nvSpPr>
        <p:spPr>
          <a:xfrm>
            <a:off x="5" y="6334316"/>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p:cNvSpPr/>
          <p:nvPr userDrawn="1"/>
        </p:nvSpPr>
        <p:spPr>
          <a:xfrm rot="10800000">
            <a:off x="-5" y="66484"/>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p:cNvSpPr/>
          <p:nvPr userDrawn="1"/>
        </p:nvSpPr>
        <p:spPr>
          <a:xfrm rot="10800000">
            <a:off x="0" y="0"/>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1025" y="1084603"/>
            <a:ext cx="2798070" cy="2026924"/>
          </a:xfrm>
          <a:prstGeom prst="rect">
            <a:avLst/>
          </a:prstGeom>
        </p:spPr>
      </p:pic>
    </p:spTree>
    <p:extLst>
      <p:ext uri="{BB962C8B-B14F-4D97-AF65-F5344CB8AC3E}">
        <p14:creationId xmlns:p14="http://schemas.microsoft.com/office/powerpoint/2010/main" val="2274842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8701"/>
            <a:ext cx="7772400" cy="825500"/>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1854201"/>
            <a:ext cx="7772400" cy="4271962"/>
          </a:xfrm>
        </p:spPr>
        <p:txBody>
          <a:bodyPr/>
          <a:lstStyle>
            <a:lvl1pPr marL="0" indent="0" algn="l">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92765BB-83E1-4064-8185-3425C777F242}"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3CCE796-1465-407B-9EF9-5FC83A9E0780}" type="slidenum">
              <a:rPr lang="en-US" altLang="en-US"/>
              <a:pPr/>
              <a:t>‹#›</a:t>
            </a:fld>
            <a:endParaRPr lang="en-US" altLang="en-US" dirty="0"/>
          </a:p>
        </p:txBody>
      </p:sp>
    </p:spTree>
    <p:extLst>
      <p:ext uri="{BB962C8B-B14F-4D97-AF65-F5344CB8AC3E}">
        <p14:creationId xmlns:p14="http://schemas.microsoft.com/office/powerpoint/2010/main" val="3808259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8255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D44DDD7-4FC2-4993-BF78-1204106D14B5}"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5954B5B-1F0D-4147-82EC-A7289B08E8B6}" type="slidenum">
              <a:rPr lang="en-US" altLang="en-US"/>
              <a:pPr/>
              <a:t>‹#›</a:t>
            </a:fld>
            <a:endParaRPr lang="en-US" altLang="en-US"/>
          </a:p>
        </p:txBody>
      </p:sp>
    </p:spTree>
    <p:extLst>
      <p:ext uri="{BB962C8B-B14F-4D97-AF65-F5344CB8AC3E}">
        <p14:creationId xmlns:p14="http://schemas.microsoft.com/office/powerpoint/2010/main" val="2170078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885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C32B5C1-42B8-4BDD-B74B-18A4F529F185}" type="datetimeFigureOut">
              <a:rPr lang="en-US"/>
              <a:pPr>
                <a:defRPr/>
              </a:pPr>
              <a:t>7/6/2020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9EDD475-5A0E-43CC-A281-A3D19C96C0CD}" type="slidenum">
              <a:rPr lang="en-US" altLang="en-US"/>
              <a:pPr/>
              <a:t>‹#›</a:t>
            </a:fld>
            <a:endParaRPr lang="en-US" altLang="en-US"/>
          </a:p>
        </p:txBody>
      </p:sp>
    </p:spTree>
    <p:extLst>
      <p:ext uri="{BB962C8B-B14F-4D97-AF65-F5344CB8AC3E}">
        <p14:creationId xmlns:p14="http://schemas.microsoft.com/office/powerpoint/2010/main" val="1641735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5BBE35-992D-40F7-99E4-F2E9C0619829}" type="datetimeFigureOut">
              <a:rPr lang="en-US"/>
              <a:pPr>
                <a:defRPr/>
              </a:pPr>
              <a:t>7/6/2020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3BC27A0-FF37-4FEB-A6E9-E4BE7B21A9DC}" type="slidenum">
              <a:rPr lang="en-US" altLang="en-US"/>
              <a:pPr/>
              <a:t>‹#›</a:t>
            </a:fld>
            <a:endParaRPr lang="en-US" altLang="en-US"/>
          </a:p>
        </p:txBody>
      </p:sp>
    </p:spTree>
    <p:extLst>
      <p:ext uri="{BB962C8B-B14F-4D97-AF65-F5344CB8AC3E}">
        <p14:creationId xmlns:p14="http://schemas.microsoft.com/office/powerpoint/2010/main" val="305715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8255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D44DDD7-4FC2-4993-BF78-1204106D14B5}"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954B5B-1F0D-4147-82EC-A7289B08E8B6}" type="slidenum">
              <a:rPr lang="en-US" altLang="en-US"/>
              <a:pPr/>
              <a:t>‹#›</a:t>
            </a:fld>
            <a:endParaRPr lang="en-US" altLang="en-US"/>
          </a:p>
        </p:txBody>
      </p:sp>
    </p:spTree>
    <p:extLst>
      <p:ext uri="{BB962C8B-B14F-4D97-AF65-F5344CB8AC3E}">
        <p14:creationId xmlns:p14="http://schemas.microsoft.com/office/powerpoint/2010/main" val="497078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CB8E6A-921D-4A64-A46D-D9E03345DB4C}" type="datetimeFigureOut">
              <a:rPr lang="en-US"/>
              <a:pPr>
                <a:defRPr/>
              </a:pPr>
              <a:t>7/6/2020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1BCE764-C0E0-4015-82C2-4CB6558A0566}" type="slidenum">
              <a:rPr lang="en-US" altLang="en-US"/>
              <a:pPr/>
              <a:t>‹#›</a:t>
            </a:fld>
            <a:endParaRPr lang="en-US" altLang="en-US"/>
          </a:p>
        </p:txBody>
      </p:sp>
    </p:spTree>
    <p:extLst>
      <p:ext uri="{BB962C8B-B14F-4D97-AF65-F5344CB8AC3E}">
        <p14:creationId xmlns:p14="http://schemas.microsoft.com/office/powerpoint/2010/main" val="382663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EBFE5D-5A1C-4710-94E5-884745E9C37E}" type="datetimeFigureOut">
              <a:rPr lang="en-US"/>
              <a:pPr>
                <a:defRPr/>
              </a:pPr>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C57ED4-698F-41B4-9DC8-69B778BB6057}" type="slidenum">
              <a:rPr lang="en-US" altLang="en-US"/>
              <a:pPr/>
              <a:t>‹#›</a:t>
            </a:fld>
            <a:endParaRPr lang="en-US" altLang="en-US"/>
          </a:p>
        </p:txBody>
      </p:sp>
    </p:spTree>
    <p:extLst>
      <p:ext uri="{BB962C8B-B14F-4D97-AF65-F5344CB8AC3E}">
        <p14:creationId xmlns:p14="http://schemas.microsoft.com/office/powerpoint/2010/main" val="685261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EB7061-FAD3-44A5-987D-A053AE202110}" type="datetimeFigureOut">
              <a:rPr lang="en-US"/>
              <a:pPr>
                <a:defRPr/>
              </a:pPr>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9CE4E21-5A07-44A2-98B5-E977C9E0B463}" type="slidenum">
              <a:rPr lang="en-US" altLang="en-US"/>
              <a:pPr/>
              <a:t>‹#›</a:t>
            </a:fld>
            <a:endParaRPr lang="en-US" altLang="en-US"/>
          </a:p>
        </p:txBody>
      </p:sp>
    </p:spTree>
    <p:extLst>
      <p:ext uri="{BB962C8B-B14F-4D97-AF65-F5344CB8AC3E}">
        <p14:creationId xmlns:p14="http://schemas.microsoft.com/office/powerpoint/2010/main" val="3487436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123A76-62FF-4E89-A250-505D725CD5ED}"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F618F74-A269-4A73-9F50-954B8F1D5617}" type="slidenum">
              <a:rPr lang="en-US" altLang="en-US"/>
              <a:pPr/>
              <a:t>‹#›</a:t>
            </a:fld>
            <a:endParaRPr lang="en-US" altLang="en-US"/>
          </a:p>
        </p:txBody>
      </p:sp>
    </p:spTree>
    <p:extLst>
      <p:ext uri="{BB962C8B-B14F-4D97-AF65-F5344CB8AC3E}">
        <p14:creationId xmlns:p14="http://schemas.microsoft.com/office/powerpoint/2010/main" val="3723222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8CFCBE-371C-44C5-9C66-0219307C21E6}"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C92240E-14A1-499F-9729-C9F4FB625540}" type="slidenum">
              <a:rPr lang="en-US" altLang="en-US"/>
              <a:pPr/>
              <a:t>‹#›</a:t>
            </a:fld>
            <a:endParaRPr lang="en-US" altLang="en-US"/>
          </a:p>
        </p:txBody>
      </p:sp>
    </p:spTree>
    <p:extLst>
      <p:ext uri="{BB962C8B-B14F-4D97-AF65-F5344CB8AC3E}">
        <p14:creationId xmlns:p14="http://schemas.microsoft.com/office/powerpoint/2010/main" val="3755068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303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30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066866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46861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68663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109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52354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1368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156781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89297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151110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472431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272307"/>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94273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000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71650"/>
            <a:ext cx="7772400" cy="4114800"/>
          </a:xfrm>
        </p:spPr>
        <p:txBody>
          <a:bodyPr>
            <a:normAutofit/>
          </a:bodyPr>
          <a:lstStyle/>
          <a:p>
            <a:pPr lvl="0"/>
            <a:endParaRPr lang="en-US" noProof="0"/>
          </a:p>
        </p:txBody>
      </p:sp>
      <p:sp>
        <p:nvSpPr>
          <p:cNvPr id="4" name="Date Placeholder 9"/>
          <p:cNvSpPr>
            <a:spLocks noGrp="1"/>
          </p:cNvSpPr>
          <p:nvPr>
            <p:ph type="dt" sz="half" idx="10"/>
          </p:nvPr>
        </p:nvSpPr>
        <p:spPr>
          <a:xfrm>
            <a:off x="457200" y="6356350"/>
            <a:ext cx="1981200" cy="365125"/>
          </a:xfrm>
          <a:prstGeom prst="rect">
            <a:avLst/>
          </a:prstGeom>
        </p:spPr>
        <p:txBody>
          <a:bodyPr/>
          <a:lstStyle>
            <a:lvl1pPr>
              <a:defRPr sz="2400">
                <a:solidFill>
                  <a:srgbClr val="000000"/>
                </a:solidFill>
                <a:latin typeface="Arial" panose="020B0604020202020204" pitchFamily="34" charset="0"/>
              </a:defRPr>
            </a:lvl1pPr>
          </a:lstStyle>
          <a:p>
            <a:pPr defTabSz="914400" eaLnBrk="0" hangingPunct="0">
              <a:defRPr/>
            </a:pPr>
            <a:endParaRPr lang="en-US"/>
          </a:p>
        </p:txBody>
      </p:sp>
      <p:sp>
        <p:nvSpPr>
          <p:cNvPr id="5" name="Footer Placeholder 21"/>
          <p:cNvSpPr>
            <a:spLocks noGrp="1"/>
          </p:cNvSpPr>
          <p:nvPr>
            <p:ph type="ftr" sz="quarter" idx="11"/>
          </p:nvPr>
        </p:nvSpPr>
        <p:spPr>
          <a:xfrm>
            <a:off x="2438400" y="6356350"/>
            <a:ext cx="2895600" cy="365125"/>
          </a:xfrm>
          <a:prstGeom prst="rect">
            <a:avLst/>
          </a:prstGeom>
        </p:spPr>
        <p:txBody>
          <a:bodyPr/>
          <a:lstStyle>
            <a:lvl1pPr>
              <a:defRPr sz="2400">
                <a:solidFill>
                  <a:srgbClr val="000000"/>
                </a:solidFill>
                <a:latin typeface="Arial" panose="020B0604020202020204" pitchFamily="34" charset="0"/>
              </a:defRPr>
            </a:lvl1pPr>
          </a:lstStyle>
          <a:p>
            <a:pPr defTabSz="914400" eaLnBrk="0" hangingPunct="0">
              <a:defRPr/>
            </a:pPr>
            <a:endParaRPr lang="en-US"/>
          </a:p>
        </p:txBody>
      </p:sp>
      <p:sp>
        <p:nvSpPr>
          <p:cNvPr id="6"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defRPr>
            </a:lvl1pPr>
          </a:lstStyle>
          <a:p>
            <a:pPr defTabSz="914400" eaLnBrk="0" hangingPunct="0">
              <a:defRPr/>
            </a:pPr>
            <a:fld id="{96855268-E7FB-44FD-B2EB-D72ABA4F76C0}" type="slidenum">
              <a:rPr lang="en-US" altLang="en-US">
                <a:latin typeface="Arial" panose="020B0604020202020204" pitchFamily="34" charset="0"/>
              </a:rPr>
              <a:pPr defTabSz="914400" eaLnBrk="0" hangingPunct="0">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70703368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8701"/>
            <a:ext cx="7772400" cy="825500"/>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1854201"/>
            <a:ext cx="7772400" cy="4271962"/>
          </a:xfrm>
        </p:spPr>
        <p:txBody>
          <a:bodyPr/>
          <a:lstStyle>
            <a:lvl1pPr marL="0" indent="0" algn="l">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DDB591F-872D-42D8-B9AB-C4BE463A4271}"/>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633535E0-1A84-4745-BB47-F0CE709D4AED}" type="datetimeFigureOut">
              <a:rPr lang="en-US"/>
              <a:pPr>
                <a:defRPr/>
              </a:pPr>
              <a:t>7/6/2020</a:t>
            </a:fld>
            <a:endParaRPr lang="en-US"/>
          </a:p>
        </p:txBody>
      </p:sp>
      <p:sp>
        <p:nvSpPr>
          <p:cNvPr id="5" name="Footer Placeholder 4">
            <a:extLst>
              <a:ext uri="{FF2B5EF4-FFF2-40B4-BE49-F238E27FC236}">
                <a16:creationId xmlns:a16="http://schemas.microsoft.com/office/drawing/2014/main" id="{56F301A9-54ED-45AD-9225-75EA18759086}"/>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AD6CA5B7-EFBC-4ED6-AC7E-675B4C221155}"/>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CEE69E91-AD34-49DE-98EB-DD215D1D96DA}" type="slidenum">
              <a:rPr lang="en-US" altLang="en-US"/>
              <a:pPr>
                <a:defRPr/>
              </a:pPr>
              <a:t>‹#›</a:t>
            </a:fld>
            <a:endParaRPr lang="en-US" altLang="en-US" dirty="0"/>
          </a:p>
        </p:txBody>
      </p:sp>
    </p:spTree>
    <p:extLst>
      <p:ext uri="{BB962C8B-B14F-4D97-AF65-F5344CB8AC3E}">
        <p14:creationId xmlns:p14="http://schemas.microsoft.com/office/powerpoint/2010/main" val="145700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C32B5C1-42B8-4BDD-B74B-18A4F529F185}" type="datetimeFigureOut">
              <a:rPr lang="en-US"/>
              <a:pPr>
                <a:defRPr/>
              </a:pPr>
              <a:t>7/6/2020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9EDD475-5A0E-43CC-A281-A3D19C96C0CD}" type="slidenum">
              <a:rPr lang="en-US" altLang="en-US"/>
              <a:pPr/>
              <a:t>‹#›</a:t>
            </a:fld>
            <a:endParaRPr lang="en-US" altLang="en-US"/>
          </a:p>
        </p:txBody>
      </p:sp>
    </p:spTree>
    <p:extLst>
      <p:ext uri="{BB962C8B-B14F-4D97-AF65-F5344CB8AC3E}">
        <p14:creationId xmlns:p14="http://schemas.microsoft.com/office/powerpoint/2010/main" val="3205341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8255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1995D7-D483-430D-AB79-E181C0D57807}"/>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31A00B2A-DCE5-4C0E-8C77-91B7D38E65BB}" type="datetimeFigureOut">
              <a:rPr lang="en-US"/>
              <a:pPr>
                <a:defRPr/>
              </a:pPr>
              <a:t>7/6/2020</a:t>
            </a:fld>
            <a:endParaRPr lang="en-US"/>
          </a:p>
        </p:txBody>
      </p:sp>
      <p:sp>
        <p:nvSpPr>
          <p:cNvPr id="5" name="Footer Placeholder 4">
            <a:extLst>
              <a:ext uri="{FF2B5EF4-FFF2-40B4-BE49-F238E27FC236}">
                <a16:creationId xmlns:a16="http://schemas.microsoft.com/office/drawing/2014/main" id="{863761B7-4E6A-49CE-B2C2-71FDA15EE38F}"/>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67E709E1-AB63-4F16-AA0C-2E1ED4859908}"/>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54FF7D33-207B-4E66-BFEC-FCCD71F4AF4A}" type="slidenum">
              <a:rPr lang="en-US" altLang="en-US"/>
              <a:pPr>
                <a:defRPr/>
              </a:pPr>
              <a:t>‹#›</a:t>
            </a:fld>
            <a:endParaRPr lang="en-US" altLang="en-US"/>
          </a:p>
        </p:txBody>
      </p:sp>
    </p:spTree>
    <p:extLst>
      <p:ext uri="{BB962C8B-B14F-4D97-AF65-F5344CB8AC3E}">
        <p14:creationId xmlns:p14="http://schemas.microsoft.com/office/powerpoint/2010/main" val="3536487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203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B5E86D4-D7D5-4ED6-9EB6-A92F0563C99C}"/>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802E99ED-6402-4B9A-BA6B-0B05BC417980}" type="datetimeFigureOut">
              <a:rPr lang="en-US"/>
              <a:pPr>
                <a:defRPr/>
              </a:pPr>
              <a:t>7/6/2020</a:t>
            </a:fld>
            <a:endParaRPr lang="en-US"/>
          </a:p>
        </p:txBody>
      </p:sp>
      <p:sp>
        <p:nvSpPr>
          <p:cNvPr id="8" name="Footer Placeholder 4">
            <a:extLst>
              <a:ext uri="{FF2B5EF4-FFF2-40B4-BE49-F238E27FC236}">
                <a16:creationId xmlns:a16="http://schemas.microsoft.com/office/drawing/2014/main" id="{42AD5A68-EB63-486F-903B-2B84546ABC3E}"/>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31A068FC-1B6B-4061-A1B0-E538C7675910}"/>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9CAC8D48-AB6D-40FD-A18A-47AF2D940437}" type="slidenum">
              <a:rPr lang="en-US" altLang="en-US"/>
              <a:pPr>
                <a:defRPr/>
              </a:pPr>
              <a:t>‹#›</a:t>
            </a:fld>
            <a:endParaRPr lang="en-US" altLang="en-US"/>
          </a:p>
        </p:txBody>
      </p:sp>
    </p:spTree>
    <p:extLst>
      <p:ext uri="{BB962C8B-B14F-4D97-AF65-F5344CB8AC3E}">
        <p14:creationId xmlns:p14="http://schemas.microsoft.com/office/powerpoint/2010/main" val="1812645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43A1B63-1968-4E20-ACC6-435905C2ACFC}"/>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023C23EF-4ED1-4C75-91BE-6066053CD2E3}" type="datetimeFigureOut">
              <a:rPr lang="en-US"/>
              <a:pPr>
                <a:defRPr/>
              </a:pPr>
              <a:t>7/6/2020</a:t>
            </a:fld>
            <a:endParaRPr lang="en-US"/>
          </a:p>
        </p:txBody>
      </p:sp>
      <p:sp>
        <p:nvSpPr>
          <p:cNvPr id="4" name="Footer Placeholder 4">
            <a:extLst>
              <a:ext uri="{FF2B5EF4-FFF2-40B4-BE49-F238E27FC236}">
                <a16:creationId xmlns:a16="http://schemas.microsoft.com/office/drawing/2014/main" id="{F2EBCF1B-2F3B-46FF-BF71-F0BB28D29824}"/>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BEF8E8F1-BDBC-4395-9C90-154A8F7603CB}"/>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7A2472B8-1126-4DE6-AF20-FEDE3570DF54}" type="slidenum">
              <a:rPr lang="en-US" altLang="en-US"/>
              <a:pPr>
                <a:defRPr/>
              </a:pPr>
              <a:t>‹#›</a:t>
            </a:fld>
            <a:endParaRPr lang="en-US" altLang="en-US"/>
          </a:p>
        </p:txBody>
      </p:sp>
    </p:spTree>
    <p:extLst>
      <p:ext uri="{BB962C8B-B14F-4D97-AF65-F5344CB8AC3E}">
        <p14:creationId xmlns:p14="http://schemas.microsoft.com/office/powerpoint/2010/main" val="604793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E6E40C-8EEF-4331-A6C0-43E885271167}"/>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CD13F202-2B41-422A-A0B9-24EEBE0BE90B}" type="datetimeFigureOut">
              <a:rPr lang="en-US"/>
              <a:pPr>
                <a:defRPr/>
              </a:pPr>
              <a:t>7/6/2020</a:t>
            </a:fld>
            <a:endParaRPr lang="en-US"/>
          </a:p>
        </p:txBody>
      </p:sp>
      <p:sp>
        <p:nvSpPr>
          <p:cNvPr id="3" name="Footer Placeholder 4">
            <a:extLst>
              <a:ext uri="{FF2B5EF4-FFF2-40B4-BE49-F238E27FC236}">
                <a16:creationId xmlns:a16="http://schemas.microsoft.com/office/drawing/2014/main" id="{87265688-2A6A-4F1C-9EEB-D331CFF0AA74}"/>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1C32E846-C8C1-4007-A0BB-D42FC58471AA}"/>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7F5D9FFF-B4C8-45CA-815F-3F8DA1D283D8}" type="slidenum">
              <a:rPr lang="en-US" altLang="en-US"/>
              <a:pPr>
                <a:defRPr/>
              </a:pPr>
              <a:t>‹#›</a:t>
            </a:fld>
            <a:endParaRPr lang="en-US" altLang="en-US"/>
          </a:p>
        </p:txBody>
      </p:sp>
    </p:spTree>
    <p:extLst>
      <p:ext uri="{BB962C8B-B14F-4D97-AF65-F5344CB8AC3E}">
        <p14:creationId xmlns:p14="http://schemas.microsoft.com/office/powerpoint/2010/main" val="2045807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05C57A0-AE8D-444C-B7E0-6F1F0C803437}"/>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AB1DF6A9-8083-4319-89FB-A5E8F45921F8}" type="datetimeFigureOut">
              <a:rPr lang="en-US"/>
              <a:pPr>
                <a:defRPr/>
              </a:pPr>
              <a:t>7/6/2020</a:t>
            </a:fld>
            <a:endParaRPr lang="en-US"/>
          </a:p>
        </p:txBody>
      </p:sp>
      <p:sp>
        <p:nvSpPr>
          <p:cNvPr id="6" name="Footer Placeholder 4">
            <a:extLst>
              <a:ext uri="{FF2B5EF4-FFF2-40B4-BE49-F238E27FC236}">
                <a16:creationId xmlns:a16="http://schemas.microsoft.com/office/drawing/2014/main" id="{B0054B9E-2ADF-4B5C-B6C7-20EF6216559F}"/>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2CB0E93C-FB6C-4507-B0E0-2C46AAA9810E}"/>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71E324DB-29A1-4DE5-80D0-E12722C63667}" type="slidenum">
              <a:rPr lang="en-US" altLang="en-US"/>
              <a:pPr>
                <a:defRPr/>
              </a:pPr>
              <a:t>‹#›</a:t>
            </a:fld>
            <a:endParaRPr lang="en-US" altLang="en-US"/>
          </a:p>
        </p:txBody>
      </p:sp>
    </p:spTree>
    <p:extLst>
      <p:ext uri="{BB962C8B-B14F-4D97-AF65-F5344CB8AC3E}">
        <p14:creationId xmlns:p14="http://schemas.microsoft.com/office/powerpoint/2010/main" val="4094442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1B24A8-55F9-4AAA-A61D-1C0EC7EFFB5B}"/>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58B81CAA-8BA4-40FE-A2CD-FE5DE97283BA}" type="datetimeFigureOut">
              <a:rPr lang="en-US"/>
              <a:pPr>
                <a:defRPr/>
              </a:pPr>
              <a:t>7/6/2020</a:t>
            </a:fld>
            <a:endParaRPr lang="en-US"/>
          </a:p>
        </p:txBody>
      </p:sp>
      <p:sp>
        <p:nvSpPr>
          <p:cNvPr id="6" name="Footer Placeholder 4">
            <a:extLst>
              <a:ext uri="{FF2B5EF4-FFF2-40B4-BE49-F238E27FC236}">
                <a16:creationId xmlns:a16="http://schemas.microsoft.com/office/drawing/2014/main" id="{FEF1FA70-14D6-4384-9FD4-7F6EC9AE958C}"/>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B2ED0FEC-88AA-4F85-BC19-F30388F85022}"/>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1A997B7A-927B-4E36-A8DD-D7F16C043E46}" type="slidenum">
              <a:rPr lang="en-US" altLang="en-US"/>
              <a:pPr>
                <a:defRPr/>
              </a:pPr>
              <a:t>‹#›</a:t>
            </a:fld>
            <a:endParaRPr lang="en-US" altLang="en-US"/>
          </a:p>
        </p:txBody>
      </p:sp>
    </p:spTree>
    <p:extLst>
      <p:ext uri="{BB962C8B-B14F-4D97-AF65-F5344CB8AC3E}">
        <p14:creationId xmlns:p14="http://schemas.microsoft.com/office/powerpoint/2010/main" val="1169380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2B4D1-B95B-45D1-9541-F04906EB1E68}"/>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468967A0-A662-42C4-9860-7C759781BCBD}" type="datetimeFigureOut">
              <a:rPr lang="en-US"/>
              <a:pPr>
                <a:defRPr/>
              </a:pPr>
              <a:t>7/6/2020</a:t>
            </a:fld>
            <a:endParaRPr lang="en-US"/>
          </a:p>
        </p:txBody>
      </p:sp>
      <p:sp>
        <p:nvSpPr>
          <p:cNvPr id="5" name="Footer Placeholder 4">
            <a:extLst>
              <a:ext uri="{FF2B5EF4-FFF2-40B4-BE49-F238E27FC236}">
                <a16:creationId xmlns:a16="http://schemas.microsoft.com/office/drawing/2014/main" id="{5BCA04AF-9854-4F38-BC57-1B564189ABEA}"/>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8A43DDDF-8FA0-43F9-9951-B99F5D7DFAC9}"/>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2E567560-6207-4965-8C30-CB0C36B86375}" type="slidenum">
              <a:rPr lang="en-US" altLang="en-US"/>
              <a:pPr>
                <a:defRPr/>
              </a:pPr>
              <a:t>‹#›</a:t>
            </a:fld>
            <a:endParaRPr lang="en-US" altLang="en-US"/>
          </a:p>
        </p:txBody>
      </p:sp>
    </p:spTree>
    <p:extLst>
      <p:ext uri="{BB962C8B-B14F-4D97-AF65-F5344CB8AC3E}">
        <p14:creationId xmlns:p14="http://schemas.microsoft.com/office/powerpoint/2010/main" val="2624758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597FA-0D23-410B-9BA2-6826254B704D}"/>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76272FA1-42B3-4604-8A6D-FC065DB312A6}" type="datetimeFigureOut">
              <a:rPr lang="en-US"/>
              <a:pPr>
                <a:defRPr/>
              </a:pPr>
              <a:t>7/6/2020</a:t>
            </a:fld>
            <a:endParaRPr lang="en-US"/>
          </a:p>
        </p:txBody>
      </p:sp>
      <p:sp>
        <p:nvSpPr>
          <p:cNvPr id="5" name="Footer Placeholder 4">
            <a:extLst>
              <a:ext uri="{FF2B5EF4-FFF2-40B4-BE49-F238E27FC236}">
                <a16:creationId xmlns:a16="http://schemas.microsoft.com/office/drawing/2014/main" id="{AB155FED-E1A9-4871-B710-F15FF9C360AB}"/>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23CD3084-C4AE-446E-B919-C6D7449405A9}"/>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47FC17E7-F199-40E0-B6FB-51C96DE04F67}" type="slidenum">
              <a:rPr lang="en-US" altLang="en-US"/>
              <a:pPr>
                <a:defRPr/>
              </a:pPr>
              <a:t>‹#›</a:t>
            </a:fld>
            <a:endParaRPr lang="en-US" altLang="en-US"/>
          </a:p>
        </p:txBody>
      </p:sp>
    </p:spTree>
    <p:extLst>
      <p:ext uri="{BB962C8B-B14F-4D97-AF65-F5344CB8AC3E}">
        <p14:creationId xmlns:p14="http://schemas.microsoft.com/office/powerpoint/2010/main" val="628341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335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D5BBE35-992D-40F7-99E4-F2E9C0619829}" type="datetimeFigureOut">
              <a:rPr lang="en-US"/>
              <a:pPr>
                <a:defRPr/>
              </a:pPr>
              <a:t>7/6/2020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3BC27A0-FF37-4FEB-A6E9-E4BE7B21A9DC}" type="slidenum">
              <a:rPr lang="en-US" altLang="en-US"/>
              <a:pPr/>
              <a:t>‹#›</a:t>
            </a:fld>
            <a:endParaRPr lang="en-US" altLang="en-US"/>
          </a:p>
        </p:txBody>
      </p:sp>
    </p:spTree>
    <p:extLst>
      <p:ext uri="{BB962C8B-B14F-4D97-AF65-F5344CB8AC3E}">
        <p14:creationId xmlns:p14="http://schemas.microsoft.com/office/powerpoint/2010/main" val="2303201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588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8701"/>
            <a:ext cx="7772400" cy="825500"/>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 y="1854201"/>
            <a:ext cx="7772400" cy="4271962"/>
          </a:xfrm>
        </p:spPr>
        <p:txBody>
          <a:bodyPr/>
          <a:lstStyle>
            <a:lvl1pPr marL="0" indent="0" algn="l">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F4FAFB-5C73-4E58-AD12-21F8CF7C1157}"/>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349DDBA6-A4D6-4C5B-BD11-60A15FB218F4}" type="datetimeFigureOut">
              <a:rPr lang="en-US"/>
              <a:pPr>
                <a:defRPr/>
              </a:pPr>
              <a:t>7/6/2020</a:t>
            </a:fld>
            <a:endParaRPr lang="en-US"/>
          </a:p>
        </p:txBody>
      </p:sp>
      <p:sp>
        <p:nvSpPr>
          <p:cNvPr id="5" name="Footer Placeholder 4">
            <a:extLst>
              <a:ext uri="{FF2B5EF4-FFF2-40B4-BE49-F238E27FC236}">
                <a16:creationId xmlns:a16="http://schemas.microsoft.com/office/drawing/2014/main" id="{D481F3B4-7010-4A6E-8624-8CD683BE43FC}"/>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60859128-34E4-466F-8771-35EB37C4E57B}"/>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2A17DB4F-B9F7-49A5-9708-72BD3214CDE3}" type="slidenum">
              <a:rPr lang="en-US" altLang="en-US"/>
              <a:pPr>
                <a:defRPr/>
              </a:pPr>
              <a:t>‹#›</a:t>
            </a:fld>
            <a:endParaRPr lang="en-US" altLang="en-US" dirty="0"/>
          </a:p>
        </p:txBody>
      </p:sp>
    </p:spTree>
    <p:extLst>
      <p:ext uri="{BB962C8B-B14F-4D97-AF65-F5344CB8AC3E}">
        <p14:creationId xmlns:p14="http://schemas.microsoft.com/office/powerpoint/2010/main" val="3059721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8255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045313-AF71-4874-B7A2-875D63A6E9ED}"/>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AF35CAF3-AD8B-424B-96AE-6278DB2C15CB}" type="datetimeFigureOut">
              <a:rPr lang="en-US"/>
              <a:pPr>
                <a:defRPr/>
              </a:pPr>
              <a:t>7/6/2020</a:t>
            </a:fld>
            <a:endParaRPr lang="en-US"/>
          </a:p>
        </p:txBody>
      </p:sp>
      <p:sp>
        <p:nvSpPr>
          <p:cNvPr id="5" name="Footer Placeholder 4">
            <a:extLst>
              <a:ext uri="{FF2B5EF4-FFF2-40B4-BE49-F238E27FC236}">
                <a16:creationId xmlns:a16="http://schemas.microsoft.com/office/drawing/2014/main" id="{9BC24755-EAD0-40CF-84E5-5EFAC0EE4527}"/>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CAFFE335-23FB-4508-87C1-0C0566B4264F}"/>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C503C7E8-36C5-46C3-AF0A-2E572DE2B101}" type="slidenum">
              <a:rPr lang="en-US" altLang="en-US"/>
              <a:pPr>
                <a:defRPr/>
              </a:pPr>
              <a:t>‹#›</a:t>
            </a:fld>
            <a:endParaRPr lang="en-US" altLang="en-US"/>
          </a:p>
        </p:txBody>
      </p:sp>
    </p:spTree>
    <p:extLst>
      <p:ext uri="{BB962C8B-B14F-4D97-AF65-F5344CB8AC3E}">
        <p14:creationId xmlns:p14="http://schemas.microsoft.com/office/powerpoint/2010/main" val="3655858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924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7331817-CF3C-47A3-B26A-019EB17F9AA5}"/>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DADF936A-75E5-491C-8E0D-C8C1AB41575D}" type="datetimeFigureOut">
              <a:rPr lang="en-US"/>
              <a:pPr>
                <a:defRPr/>
              </a:pPr>
              <a:t>7/6/2020</a:t>
            </a:fld>
            <a:endParaRPr lang="en-US"/>
          </a:p>
        </p:txBody>
      </p:sp>
      <p:sp>
        <p:nvSpPr>
          <p:cNvPr id="8" name="Footer Placeholder 4">
            <a:extLst>
              <a:ext uri="{FF2B5EF4-FFF2-40B4-BE49-F238E27FC236}">
                <a16:creationId xmlns:a16="http://schemas.microsoft.com/office/drawing/2014/main" id="{4CE0CE6A-2B4A-4749-8F42-6BD2E8F7B0D9}"/>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425B29B1-A831-4D0F-8E28-E4E9CC770ED8}"/>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863C1186-9668-494A-B14E-3EF956D459BB}" type="slidenum">
              <a:rPr lang="en-US" altLang="en-US"/>
              <a:pPr>
                <a:defRPr/>
              </a:pPr>
              <a:t>‹#›</a:t>
            </a:fld>
            <a:endParaRPr lang="en-US" altLang="en-US"/>
          </a:p>
        </p:txBody>
      </p:sp>
    </p:spTree>
    <p:extLst>
      <p:ext uri="{BB962C8B-B14F-4D97-AF65-F5344CB8AC3E}">
        <p14:creationId xmlns:p14="http://schemas.microsoft.com/office/powerpoint/2010/main" val="3594244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E66513-1246-49AA-A085-76B425051B57}"/>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AB1C6BDF-E444-47B1-9D6C-BE48673FBA28}" type="datetimeFigureOut">
              <a:rPr lang="en-US"/>
              <a:pPr>
                <a:defRPr/>
              </a:pPr>
              <a:t>7/6/2020</a:t>
            </a:fld>
            <a:endParaRPr lang="en-US"/>
          </a:p>
        </p:txBody>
      </p:sp>
      <p:sp>
        <p:nvSpPr>
          <p:cNvPr id="4" name="Footer Placeholder 4">
            <a:extLst>
              <a:ext uri="{FF2B5EF4-FFF2-40B4-BE49-F238E27FC236}">
                <a16:creationId xmlns:a16="http://schemas.microsoft.com/office/drawing/2014/main" id="{99D05062-F70B-4E13-AEC2-89691935644E}"/>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A2B74C18-BDD0-4761-959A-6091717D6235}"/>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5A0BFA3F-BB3B-4F13-9D52-A4625B39F92D}" type="slidenum">
              <a:rPr lang="en-US" altLang="en-US"/>
              <a:pPr>
                <a:defRPr/>
              </a:pPr>
              <a:t>‹#›</a:t>
            </a:fld>
            <a:endParaRPr lang="en-US" altLang="en-US"/>
          </a:p>
        </p:txBody>
      </p:sp>
    </p:spTree>
    <p:extLst>
      <p:ext uri="{BB962C8B-B14F-4D97-AF65-F5344CB8AC3E}">
        <p14:creationId xmlns:p14="http://schemas.microsoft.com/office/powerpoint/2010/main" val="1536913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384638-E126-4D64-ACE5-E94C5E6DC6A1}"/>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F59D8705-E584-46F1-BF1B-78D5F66E1C4A}" type="datetimeFigureOut">
              <a:rPr lang="en-US"/>
              <a:pPr>
                <a:defRPr/>
              </a:pPr>
              <a:t>7/6/2020</a:t>
            </a:fld>
            <a:endParaRPr lang="en-US"/>
          </a:p>
        </p:txBody>
      </p:sp>
      <p:sp>
        <p:nvSpPr>
          <p:cNvPr id="3" name="Footer Placeholder 4">
            <a:extLst>
              <a:ext uri="{FF2B5EF4-FFF2-40B4-BE49-F238E27FC236}">
                <a16:creationId xmlns:a16="http://schemas.microsoft.com/office/drawing/2014/main" id="{3CAF3650-FC01-41EF-8B13-ABEAEA79D867}"/>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37610F2A-965E-4B92-B10E-7F0456C86FCE}"/>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9110810D-6DE4-4AA8-BBFB-D6F9E9A1E64B}" type="slidenum">
              <a:rPr lang="en-US" altLang="en-US"/>
              <a:pPr>
                <a:defRPr/>
              </a:pPr>
              <a:t>‹#›</a:t>
            </a:fld>
            <a:endParaRPr lang="en-US" altLang="en-US"/>
          </a:p>
        </p:txBody>
      </p:sp>
    </p:spTree>
    <p:extLst>
      <p:ext uri="{BB962C8B-B14F-4D97-AF65-F5344CB8AC3E}">
        <p14:creationId xmlns:p14="http://schemas.microsoft.com/office/powerpoint/2010/main" val="4441861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B5E6AD8-6722-4582-8946-0EB9DED7D25A}"/>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90360135-61C9-491A-B45D-7F24AFDA63A4}" type="datetimeFigureOut">
              <a:rPr lang="en-US"/>
              <a:pPr>
                <a:defRPr/>
              </a:pPr>
              <a:t>7/6/2020</a:t>
            </a:fld>
            <a:endParaRPr lang="en-US"/>
          </a:p>
        </p:txBody>
      </p:sp>
      <p:sp>
        <p:nvSpPr>
          <p:cNvPr id="6" name="Footer Placeholder 4">
            <a:extLst>
              <a:ext uri="{FF2B5EF4-FFF2-40B4-BE49-F238E27FC236}">
                <a16:creationId xmlns:a16="http://schemas.microsoft.com/office/drawing/2014/main" id="{F57B8B5A-0042-4659-ADD1-FEC2FB8C098F}"/>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3CBAC301-966F-4C7C-9C93-58A75A8152BD}"/>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C6835438-A1F6-4537-877C-82344CBB28F0}" type="slidenum">
              <a:rPr lang="en-US" altLang="en-US"/>
              <a:pPr>
                <a:defRPr/>
              </a:pPr>
              <a:t>‹#›</a:t>
            </a:fld>
            <a:endParaRPr lang="en-US" altLang="en-US"/>
          </a:p>
        </p:txBody>
      </p:sp>
    </p:spTree>
    <p:extLst>
      <p:ext uri="{BB962C8B-B14F-4D97-AF65-F5344CB8AC3E}">
        <p14:creationId xmlns:p14="http://schemas.microsoft.com/office/powerpoint/2010/main" val="1666824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93473FD-22B5-4A90-B178-B30AC349B062}"/>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33D630BF-2547-40AC-AAAD-8D81F4BECE7C}" type="datetimeFigureOut">
              <a:rPr lang="en-US"/>
              <a:pPr>
                <a:defRPr/>
              </a:pPr>
              <a:t>7/6/2020</a:t>
            </a:fld>
            <a:endParaRPr lang="en-US"/>
          </a:p>
        </p:txBody>
      </p:sp>
      <p:sp>
        <p:nvSpPr>
          <p:cNvPr id="6" name="Footer Placeholder 4">
            <a:extLst>
              <a:ext uri="{FF2B5EF4-FFF2-40B4-BE49-F238E27FC236}">
                <a16:creationId xmlns:a16="http://schemas.microsoft.com/office/drawing/2014/main" id="{9C3D9F32-0008-43AB-AF49-59B52778CC67}"/>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809F69EC-4490-4BD4-B70B-C2229C156587}"/>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DFF73221-657A-4C6C-B04D-CD2C21C05D71}" type="slidenum">
              <a:rPr lang="en-US" altLang="en-US"/>
              <a:pPr>
                <a:defRPr/>
              </a:pPr>
              <a:t>‹#›</a:t>
            </a:fld>
            <a:endParaRPr lang="en-US" altLang="en-US"/>
          </a:p>
        </p:txBody>
      </p:sp>
    </p:spTree>
    <p:extLst>
      <p:ext uri="{BB962C8B-B14F-4D97-AF65-F5344CB8AC3E}">
        <p14:creationId xmlns:p14="http://schemas.microsoft.com/office/powerpoint/2010/main" val="907948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AB924-B74C-43EF-B840-1F30FC42DAEE}"/>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990DA097-690B-43DB-BD64-0140AD7A3E36}" type="datetimeFigureOut">
              <a:rPr lang="en-US"/>
              <a:pPr>
                <a:defRPr/>
              </a:pPr>
              <a:t>7/6/2020</a:t>
            </a:fld>
            <a:endParaRPr lang="en-US"/>
          </a:p>
        </p:txBody>
      </p:sp>
      <p:sp>
        <p:nvSpPr>
          <p:cNvPr id="5" name="Footer Placeholder 4">
            <a:extLst>
              <a:ext uri="{FF2B5EF4-FFF2-40B4-BE49-F238E27FC236}">
                <a16:creationId xmlns:a16="http://schemas.microsoft.com/office/drawing/2014/main" id="{647374BD-2260-409A-B162-77F53453638C}"/>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B01E5F4A-E14F-49CE-BA05-80E5C2CC8C7E}"/>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7E9E55C4-9640-42DD-A5D1-77DF502D0C7B}" type="slidenum">
              <a:rPr lang="en-US" altLang="en-US"/>
              <a:pPr>
                <a:defRPr/>
              </a:pPr>
              <a:t>‹#›</a:t>
            </a:fld>
            <a:endParaRPr lang="en-US" altLang="en-US"/>
          </a:p>
        </p:txBody>
      </p:sp>
    </p:spTree>
    <p:extLst>
      <p:ext uri="{BB962C8B-B14F-4D97-AF65-F5344CB8AC3E}">
        <p14:creationId xmlns:p14="http://schemas.microsoft.com/office/powerpoint/2010/main" val="88190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CB8E6A-921D-4A64-A46D-D9E03345DB4C}" type="datetimeFigureOut">
              <a:rPr lang="en-US"/>
              <a:pPr>
                <a:defRPr/>
              </a:pPr>
              <a:t>7/6/2020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1BCE764-C0E0-4015-82C2-4CB6558A0566}" type="slidenum">
              <a:rPr lang="en-US" altLang="en-US"/>
              <a:pPr/>
              <a:t>‹#›</a:t>
            </a:fld>
            <a:endParaRPr lang="en-US" altLang="en-US"/>
          </a:p>
        </p:txBody>
      </p:sp>
    </p:spTree>
    <p:extLst>
      <p:ext uri="{BB962C8B-B14F-4D97-AF65-F5344CB8AC3E}">
        <p14:creationId xmlns:p14="http://schemas.microsoft.com/office/powerpoint/2010/main" val="3957165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FB24B-23FF-4A4B-B98D-D8583003E221}"/>
              </a:ext>
            </a:extLst>
          </p:cNvPr>
          <p:cNvSpPr>
            <a:spLocks noGrp="1"/>
          </p:cNvSpPr>
          <p:nvPr>
            <p:ph type="dt" sz="half" idx="10"/>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BFEA3707-CCBA-4A16-9A36-680D7ACECC08}" type="datetimeFigureOut">
              <a:rPr lang="en-US"/>
              <a:pPr>
                <a:defRPr/>
              </a:pPr>
              <a:t>7/6/2020</a:t>
            </a:fld>
            <a:endParaRPr lang="en-US"/>
          </a:p>
        </p:txBody>
      </p:sp>
      <p:sp>
        <p:nvSpPr>
          <p:cNvPr id="5" name="Footer Placeholder 4">
            <a:extLst>
              <a:ext uri="{FF2B5EF4-FFF2-40B4-BE49-F238E27FC236}">
                <a16:creationId xmlns:a16="http://schemas.microsoft.com/office/drawing/2014/main" id="{CA610492-4623-411F-A0E0-420A75ED294E}"/>
              </a:ext>
            </a:extLst>
          </p:cNvPr>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0A04141-3196-4FBF-919E-CA0CE36CC930}"/>
              </a:ext>
            </a:extLst>
          </p:cNvPr>
          <p:cNvSpPr>
            <a:spLocks noGrp="1"/>
          </p:cNvSpPr>
          <p:nvPr>
            <p:ph type="sldNum" sz="quarter" idx="12"/>
          </p:nvPr>
        </p:nvSpPr>
        <p:spPr/>
        <p:txBody>
          <a:bodyPr/>
          <a:lstStyle>
            <a:lvl1pPr defTabSz="914400" eaLnBrk="0" hangingPunct="0">
              <a:defRPr>
                <a:latin typeface="Arial" panose="020B0604020202020204" pitchFamily="34" charset="0"/>
                <a:ea typeface="ヒラギノ角ゴ Pro W3" pitchFamily="1" charset="-128"/>
              </a:defRPr>
            </a:lvl1pPr>
          </a:lstStyle>
          <a:p>
            <a:pPr>
              <a:defRPr/>
            </a:pPr>
            <a:fld id="{915578FA-FE8C-4F46-B3D4-CC1BCEED1C20}" type="slidenum">
              <a:rPr lang="en-US" altLang="en-US"/>
              <a:pPr>
                <a:defRPr/>
              </a:pPr>
              <a:t>‹#›</a:t>
            </a:fld>
            <a:endParaRPr lang="en-US" altLang="en-US"/>
          </a:p>
        </p:txBody>
      </p:sp>
    </p:spTree>
    <p:extLst>
      <p:ext uri="{BB962C8B-B14F-4D97-AF65-F5344CB8AC3E}">
        <p14:creationId xmlns:p14="http://schemas.microsoft.com/office/powerpoint/2010/main" val="2254887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254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42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129B62-C1EE-4081-AABE-296442B23F48}"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4069301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129B62-C1EE-4081-AABE-296442B23F48}"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912901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129B62-C1EE-4081-AABE-296442B23F48}"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2048964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129B62-C1EE-4081-AABE-296442B23F48}"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1340696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129B62-C1EE-4081-AABE-296442B23F48}" type="datetimeFigureOut">
              <a:rPr lang="en-US" smtClean="0"/>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672626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129B62-C1EE-4081-AABE-296442B23F48}" type="datetimeFigureOut">
              <a:rPr lang="en-US" smtClean="0"/>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2962963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129B62-C1EE-4081-AABE-296442B23F48}" type="datetimeFigureOut">
              <a:rPr lang="en-US" smtClean="0"/>
              <a:t>7/6/2020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312549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EBFE5D-5A1C-4710-94E5-884745E9C37E}" type="datetimeFigureOut">
              <a:rPr lang="en-US"/>
              <a:pPr>
                <a:defRPr/>
              </a:pPr>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C57ED4-698F-41B4-9DC8-69B778BB6057}" type="slidenum">
              <a:rPr lang="en-US" altLang="en-US"/>
              <a:pPr/>
              <a:t>‹#›</a:t>
            </a:fld>
            <a:endParaRPr lang="en-US" altLang="en-US"/>
          </a:p>
        </p:txBody>
      </p:sp>
    </p:spTree>
    <p:extLst>
      <p:ext uri="{BB962C8B-B14F-4D97-AF65-F5344CB8AC3E}">
        <p14:creationId xmlns:p14="http://schemas.microsoft.com/office/powerpoint/2010/main" val="2598673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129B62-C1EE-4081-AABE-296442B23F48}"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32902955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129B62-C1EE-4081-AABE-296442B23F48}"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3294738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129B62-C1EE-4081-AABE-296442B23F48}"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956333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129B62-C1EE-4081-AABE-296442B23F48}"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9C87-1549-45FE-B3CF-DC9F37BEC280}" type="slidenum">
              <a:rPr lang="en-US" smtClean="0"/>
              <a:t>‹#›</a:t>
            </a:fld>
            <a:endParaRPr lang="en-US"/>
          </a:p>
        </p:txBody>
      </p:sp>
    </p:spTree>
    <p:extLst>
      <p:ext uri="{BB962C8B-B14F-4D97-AF65-F5344CB8AC3E}">
        <p14:creationId xmlns:p14="http://schemas.microsoft.com/office/powerpoint/2010/main" val="3431150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228257"/>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113488"/>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927108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06361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52382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230660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EB7061-FAD3-44A5-987D-A053AE202110}" type="datetimeFigureOut">
              <a:rPr lang="en-US"/>
              <a:pPr>
                <a:defRPr/>
              </a:pPr>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9CE4E21-5A07-44A2-98B5-E977C9E0B463}" type="slidenum">
              <a:rPr lang="en-US" altLang="en-US"/>
              <a:pPr/>
              <a:t>‹#›</a:t>
            </a:fld>
            <a:endParaRPr lang="en-US" altLang="en-US"/>
          </a:p>
        </p:txBody>
      </p:sp>
    </p:spTree>
    <p:extLst>
      <p:ext uri="{BB962C8B-B14F-4D97-AF65-F5344CB8AC3E}">
        <p14:creationId xmlns:p14="http://schemas.microsoft.com/office/powerpoint/2010/main" val="1166415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087586"/>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5591963"/>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6399203"/>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33055"/>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847003"/>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34245552"/>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78767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355403"/>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58590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12295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123A76-62FF-4E89-A250-505D725CD5ED}" type="datetimeFigureOut">
              <a:rPr lang="en-US"/>
              <a:pPr>
                <a:defRPr/>
              </a:pPr>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F618F74-A269-4A73-9F50-954B8F1D5617}" type="slidenum">
              <a:rPr lang="en-US" altLang="en-US"/>
              <a:pPr/>
              <a:t>‹#›</a:t>
            </a:fld>
            <a:endParaRPr lang="en-US" altLang="en-US"/>
          </a:p>
        </p:txBody>
      </p:sp>
    </p:spTree>
    <p:extLst>
      <p:ext uri="{BB962C8B-B14F-4D97-AF65-F5344CB8AC3E}">
        <p14:creationId xmlns:p14="http://schemas.microsoft.com/office/powerpoint/2010/main" val="26087815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5010889"/>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97538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8197017"/>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686150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21519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068561"/>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000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71650"/>
            <a:ext cx="7772400" cy="4114800"/>
          </a:xfrm>
        </p:spPr>
        <p:txBody>
          <a:bodyPr>
            <a:normAutofit/>
          </a:bodyPr>
          <a:lstStyle/>
          <a:p>
            <a:pPr lvl="0"/>
            <a:endParaRPr lang="en-US" noProof="0"/>
          </a:p>
        </p:txBody>
      </p:sp>
      <p:sp>
        <p:nvSpPr>
          <p:cNvPr id="4" name="Date Placeholder 9"/>
          <p:cNvSpPr>
            <a:spLocks noGrp="1"/>
          </p:cNvSpPr>
          <p:nvPr>
            <p:ph type="dt" sz="half" idx="10"/>
          </p:nvPr>
        </p:nvSpPr>
        <p:spPr>
          <a:xfrm>
            <a:off x="457200" y="6356350"/>
            <a:ext cx="19812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5" name="Footer Placeholder 21"/>
          <p:cNvSpPr>
            <a:spLocks noGrp="1"/>
          </p:cNvSpPr>
          <p:nvPr>
            <p:ph type="ftr" sz="quarter" idx="11"/>
          </p:nvPr>
        </p:nvSpPr>
        <p:spPr>
          <a:xfrm>
            <a:off x="2438400" y="6356350"/>
            <a:ext cx="28956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6"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01DDAA27-F07D-4B18-A390-07F41CA5CCEE}" type="slidenum">
              <a:rPr lang="en-US" altLang="en-US"/>
              <a:pPr>
                <a:defRPr/>
              </a:pPr>
              <a:t>‹#›</a:t>
            </a:fld>
            <a:endParaRPr lang="en-US" altLang="en-US"/>
          </a:p>
        </p:txBody>
      </p:sp>
    </p:spTree>
    <p:extLst>
      <p:ext uri="{BB962C8B-B14F-4D97-AF65-F5344CB8AC3E}">
        <p14:creationId xmlns:p14="http://schemas.microsoft.com/office/powerpoint/2010/main" val="75437892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2.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7.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p:cNvSpPr/>
          <p:nvPr/>
        </p:nvSpPr>
        <p:spPr>
          <a:xfrm>
            <a:off x="0" y="6407349"/>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p:cNvSpPr/>
          <p:nvPr/>
        </p:nvSpPr>
        <p:spPr>
          <a:xfrm>
            <a:off x="5" y="6340865"/>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TextBox 34"/>
          <p:cNvSpPr txBox="1"/>
          <p:nvPr/>
        </p:nvSpPr>
        <p:spPr>
          <a:xfrm>
            <a:off x="355600" y="6532565"/>
            <a:ext cx="5279493" cy="230832"/>
          </a:xfrm>
          <a:prstGeom prst="rect">
            <a:avLst/>
          </a:prstGeom>
          <a:noFill/>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sz="900" b="0" spc="100" dirty="0">
                <a:solidFill>
                  <a:schemeClr val="bg1"/>
                </a:solidFill>
                <a:effectLst/>
                <a:latin typeface="Arial" panose="020B0604020202020204" pitchFamily="34" charset="0"/>
                <a:cs typeface="Arial" panose="020B0604020202020204" pitchFamily="34" charset="0"/>
              </a:rPr>
              <a:t>P.O. Box 2768, Houston,</a:t>
            </a:r>
            <a:r>
              <a:rPr lang="en-US" sz="900" b="0" spc="100" baseline="0" dirty="0">
                <a:solidFill>
                  <a:schemeClr val="bg1"/>
                </a:solidFill>
                <a:effectLst/>
                <a:latin typeface="Arial" panose="020B0604020202020204" pitchFamily="34" charset="0"/>
                <a:cs typeface="Arial" panose="020B0604020202020204" pitchFamily="34" charset="0"/>
              </a:rPr>
              <a:t> Texas 77252   |   P.O. Box 28610, Austin, Texas 78755</a:t>
            </a:r>
            <a:endParaRPr lang="en-US" sz="900" b="0" spc="100" dirty="0">
              <a:solidFill>
                <a:schemeClr val="bg1"/>
              </a:solidFill>
              <a:effectLst/>
              <a:latin typeface="Arial" panose="020B0604020202020204" pitchFamily="34" charset="0"/>
              <a:cs typeface="Arial" panose="020B0604020202020204" pitchFamily="34" charset="0"/>
            </a:endParaRPr>
          </a:p>
        </p:txBody>
      </p:sp>
      <p:sp>
        <p:nvSpPr>
          <p:cNvPr id="1029" name="Title Placeholder 1"/>
          <p:cNvSpPr>
            <a:spLocks noGrp="1"/>
          </p:cNvSpPr>
          <p:nvPr>
            <p:ph type="title"/>
          </p:nvPr>
        </p:nvSpPr>
        <p:spPr bwMode="auto">
          <a:xfrm>
            <a:off x="457200" y="10287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1030" name="Text Placeholder 2"/>
          <p:cNvSpPr>
            <a:spLocks noGrp="1"/>
          </p:cNvSpPr>
          <p:nvPr>
            <p:ph type="body" idx="1"/>
          </p:nvPr>
        </p:nvSpPr>
        <p:spPr bwMode="auto">
          <a:xfrm>
            <a:off x="457200" y="1854200"/>
            <a:ext cx="8229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7350125" y="5761038"/>
            <a:ext cx="866775"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898989"/>
                </a:solidFill>
              </a:defRPr>
            </a:lvl1pPr>
          </a:lstStyle>
          <a:p>
            <a:pPr>
              <a:defRPr/>
            </a:pPr>
            <a:fld id="{DEF3A1B5-48D6-4C71-8DD7-AC8B0EF1853A}" type="datetimeFigureOut">
              <a:rPr lang="en-US"/>
              <a:pPr>
                <a:defRPr/>
              </a:pPr>
              <a:t>7/6/2020</a:t>
            </a:fld>
            <a:endParaRPr lang="en-US"/>
          </a:p>
        </p:txBody>
      </p:sp>
      <p:sp>
        <p:nvSpPr>
          <p:cNvPr id="5" name="Footer Placeholder 4"/>
          <p:cNvSpPr>
            <a:spLocks noGrp="1"/>
          </p:cNvSpPr>
          <p:nvPr>
            <p:ph type="ftr" sz="quarter" idx="3"/>
          </p:nvPr>
        </p:nvSpPr>
        <p:spPr>
          <a:xfrm>
            <a:off x="342900" y="5761038"/>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216900" y="5761038"/>
            <a:ext cx="4699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394182C5-3609-430F-A369-D9783F65986B}" type="slidenum">
              <a:rPr lang="en-US" altLang="en-US"/>
              <a:pPr/>
              <a:t>‹#›</a:t>
            </a:fld>
            <a:endParaRPr lang="en-US" altLang="en-US"/>
          </a:p>
        </p:txBody>
      </p:sp>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8866" y="91759"/>
            <a:ext cx="1969030" cy="851755"/>
          </a:xfrm>
          <a:prstGeom prst="rect">
            <a:avLst/>
          </a:prstGeom>
        </p:spPr>
      </p:pic>
      <p:cxnSp>
        <p:nvCxnSpPr>
          <p:cNvPr id="3" name="Straight Connector 2"/>
          <p:cNvCxnSpPr/>
          <p:nvPr/>
        </p:nvCxnSpPr>
        <p:spPr>
          <a:xfrm>
            <a:off x="0" y="474134"/>
            <a:ext cx="7171267" cy="0"/>
          </a:xfrm>
          <a:prstGeom prst="line">
            <a:avLst/>
          </a:prstGeom>
          <a:ln w="28575">
            <a:solidFill>
              <a:srgbClr val="007B89"/>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5901267" y="6521719"/>
            <a:ext cx="2891366" cy="246221"/>
          </a:xfrm>
          <a:prstGeom prst="rect">
            <a:avLst/>
          </a:prstGeom>
          <a:noFill/>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r>
              <a:rPr lang="en-US" sz="1000" b="1" spc="100" baseline="0" dirty="0">
                <a:solidFill>
                  <a:schemeClr val="bg1"/>
                </a:solidFill>
                <a:effectLst/>
                <a:latin typeface="Arial" panose="020B0604020202020204" pitchFamily="34" charset="0"/>
                <a:cs typeface="Arial" panose="020B0604020202020204" pitchFamily="34" charset="0"/>
              </a:rPr>
              <a:t>www.councilonrecovery.org</a:t>
            </a:r>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01355" y="6440841"/>
            <a:ext cx="176471" cy="273231"/>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9" r:id="rId3"/>
    <p:sldLayoutId id="2147483742" r:id="rId4"/>
    <p:sldLayoutId id="2147483743" r:id="rId5"/>
    <p:sldLayoutId id="2147483744" r:id="rId6"/>
    <p:sldLayoutId id="2147483745" r:id="rId7"/>
    <p:sldLayoutId id="2147483746" r:id="rId8"/>
    <p:sldLayoutId id="2147483747" r:id="rId9"/>
    <p:sldLayoutId id="2147483748" r:id="rId10"/>
    <p:sldLayoutId id="2147483750" r:id="rId11"/>
    <p:sldLayoutId id="2147483751" r:id="rId12"/>
  </p:sldLayoutIdLst>
  <p:txStyles>
    <p:titleStyle>
      <a:lvl1pPr algn="l" defTabSz="457200" rtl="0" eaLnBrk="1" fontAlgn="base" hangingPunct="1">
        <a:spcBef>
          <a:spcPct val="0"/>
        </a:spcBef>
        <a:spcAft>
          <a:spcPct val="0"/>
        </a:spcAft>
        <a:defRPr sz="3200" b="1" kern="1200">
          <a:solidFill>
            <a:srgbClr val="58595B"/>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2pPr>
      <a:lvl3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3pPr>
      <a:lvl4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4pPr>
      <a:lvl5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5pPr>
      <a:lvl6pPr marL="457200" algn="l" defTabSz="457200" rtl="0" eaLnBrk="1" fontAlgn="base" hangingPunct="1">
        <a:spcBef>
          <a:spcPct val="0"/>
        </a:spcBef>
        <a:spcAft>
          <a:spcPct val="0"/>
        </a:spcAft>
        <a:defRPr sz="32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32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32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3200" b="1">
          <a:solidFill>
            <a:schemeClr val="tx1"/>
          </a:solidFill>
          <a:latin typeface="Helvetica"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 name="Date Placeholder 3"/>
          <p:cNvSpPr>
            <a:spLocks noGrp="1"/>
          </p:cNvSpPr>
          <p:nvPr>
            <p:ph type="dt" sz="half" idx="2"/>
          </p:nvPr>
        </p:nvSpPr>
        <p:spPr>
          <a:xfrm>
            <a:off x="1778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smtClean="0">
                <a:solidFill>
                  <a:schemeClr val="bg1"/>
                </a:solidFill>
                <a:latin typeface="Helvetica" charset="0"/>
              </a:defRPr>
            </a:lvl1pPr>
          </a:lstStyle>
          <a:p>
            <a:pPr>
              <a:defRPr/>
            </a:pPr>
            <a:fld id="{1F69F84A-3AFC-4988-B5EF-FBB920CF3F78}" type="datetimeFigureOut">
              <a:rPr lang="en-US"/>
              <a:pPr>
                <a:defRPr/>
              </a:pPr>
              <a:t>7/6/2020</a:t>
            </a:fld>
            <a:endParaRPr lang="en-US"/>
          </a:p>
        </p:txBody>
      </p:sp>
      <p:sp>
        <p:nvSpPr>
          <p:cNvPr id="84"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000">
                <a:solidFill>
                  <a:schemeClr val="bg1"/>
                </a:solidFill>
                <a:latin typeface="Helvetica"/>
                <a:ea typeface="+mn-ea"/>
                <a:cs typeface="Helvetica"/>
              </a:defRPr>
            </a:lvl1pPr>
          </a:lstStyle>
          <a:p>
            <a:pPr>
              <a:defRPr/>
            </a:pPr>
            <a:endParaRPr lang="en-US"/>
          </a:p>
        </p:txBody>
      </p:sp>
      <p:sp>
        <p:nvSpPr>
          <p:cNvPr id="85" name="Slide Number Placeholder 5"/>
          <p:cNvSpPr>
            <a:spLocks noGrp="1"/>
          </p:cNvSpPr>
          <p:nvPr>
            <p:ph type="sldNum" sz="quarter" idx="4"/>
          </p:nvPr>
        </p:nvSpPr>
        <p:spPr>
          <a:xfrm>
            <a:off x="684053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bg1"/>
                </a:solidFill>
                <a:latin typeface="Helvetica" panose="020B0604020202020204" pitchFamily="34" charset="0"/>
              </a:defRPr>
            </a:lvl1pPr>
          </a:lstStyle>
          <a:p>
            <a:fld id="{2BF57FE4-8096-4597-B040-1CA29D98DB5F}" type="slidenum">
              <a:rPr lang="en-US" altLang="en-US"/>
              <a:pPr/>
              <a:t>‹#›</a:t>
            </a:fld>
            <a:endParaRPr lang="en-US" altLang="en-US"/>
          </a:p>
        </p:txBody>
      </p:sp>
      <p:sp>
        <p:nvSpPr>
          <p:cNvPr id="2053" name="Title Placeholder 86"/>
          <p:cNvSpPr>
            <a:spLocks noGrp="1"/>
          </p:cNvSpPr>
          <p:nvPr>
            <p:ph type="title"/>
          </p:nvPr>
        </p:nvSpPr>
        <p:spPr bwMode="auto">
          <a:xfrm>
            <a:off x="457200" y="3746500"/>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Title</a:t>
            </a:r>
          </a:p>
        </p:txBody>
      </p:sp>
      <p:sp>
        <p:nvSpPr>
          <p:cNvPr id="2054" name="Text Placeholder 87"/>
          <p:cNvSpPr>
            <a:spLocks noGrp="1"/>
          </p:cNvSpPr>
          <p:nvPr>
            <p:ph type="body" idx="1"/>
          </p:nvPr>
        </p:nvSpPr>
        <p:spPr bwMode="auto">
          <a:xfrm>
            <a:off x="457200" y="46101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Subhead</a:t>
            </a: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l" defTabSz="457200" rtl="0" eaLnBrk="0" fontAlgn="base" hangingPunct="0">
        <a:spcBef>
          <a:spcPct val="0"/>
        </a:spcBef>
        <a:spcAft>
          <a:spcPct val="0"/>
        </a:spcAft>
        <a:defRPr sz="4000" b="1" kern="1200">
          <a:solidFill>
            <a:schemeClr val="tx1"/>
          </a:solidFill>
          <a:latin typeface="Helvetica"/>
          <a:ea typeface="MS PGothic" pitchFamily="34" charset="-128"/>
          <a:cs typeface="Helvetica"/>
        </a:defRPr>
      </a:lvl1pPr>
      <a:lvl2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2pPr>
      <a:lvl3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3pPr>
      <a:lvl4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4pPr>
      <a:lvl5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5pPr>
      <a:lvl6pPr marL="457200" algn="l" defTabSz="457200" rtl="0" fontAlgn="base">
        <a:spcBef>
          <a:spcPct val="0"/>
        </a:spcBef>
        <a:spcAft>
          <a:spcPct val="0"/>
        </a:spcAft>
        <a:defRPr sz="4000" b="1">
          <a:solidFill>
            <a:schemeClr val="tx1"/>
          </a:solidFill>
          <a:latin typeface="Helvetica" charset="0"/>
          <a:ea typeface="ＭＳ Ｐゴシック" charset="0"/>
        </a:defRPr>
      </a:lvl6pPr>
      <a:lvl7pPr marL="914400" algn="l" defTabSz="457200" rtl="0" fontAlgn="base">
        <a:spcBef>
          <a:spcPct val="0"/>
        </a:spcBef>
        <a:spcAft>
          <a:spcPct val="0"/>
        </a:spcAft>
        <a:defRPr sz="4000" b="1">
          <a:solidFill>
            <a:schemeClr val="tx1"/>
          </a:solidFill>
          <a:latin typeface="Helvetica" charset="0"/>
          <a:ea typeface="ＭＳ Ｐゴシック" charset="0"/>
        </a:defRPr>
      </a:lvl7pPr>
      <a:lvl8pPr marL="1371600" algn="l" defTabSz="457200" rtl="0" fontAlgn="base">
        <a:spcBef>
          <a:spcPct val="0"/>
        </a:spcBef>
        <a:spcAft>
          <a:spcPct val="0"/>
        </a:spcAft>
        <a:defRPr sz="4000" b="1">
          <a:solidFill>
            <a:schemeClr val="tx1"/>
          </a:solidFill>
          <a:latin typeface="Helvetica" charset="0"/>
          <a:ea typeface="ＭＳ Ｐゴシック" charset="0"/>
        </a:defRPr>
      </a:lvl8pPr>
      <a:lvl9pPr marL="1828800" algn="l" defTabSz="457200" rtl="0" fontAlgn="base">
        <a:spcBef>
          <a:spcPct val="0"/>
        </a:spcBef>
        <a:spcAft>
          <a:spcPct val="0"/>
        </a:spcAft>
        <a:defRPr sz="4000" b="1">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defRPr sz="2800" kern="1200">
          <a:solidFill>
            <a:schemeClr val="tx1"/>
          </a:solidFill>
          <a:latin typeface="Helvetica"/>
          <a:ea typeface="MS PGothic" pitchFamily="34" charset="-128"/>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Helvetica"/>
          <a:ea typeface="MS PGothic" pitchFamily="34"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MS PGothic" pitchFamily="34"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S PGothic" pitchFamily="34"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S PGothic" pitchFamily="34"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p:cNvSpPr/>
          <p:nvPr/>
        </p:nvSpPr>
        <p:spPr>
          <a:xfrm>
            <a:off x="0" y="6407349"/>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p:cNvSpPr/>
          <p:nvPr/>
        </p:nvSpPr>
        <p:spPr>
          <a:xfrm>
            <a:off x="5" y="6340865"/>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TextBox 34"/>
          <p:cNvSpPr txBox="1"/>
          <p:nvPr/>
        </p:nvSpPr>
        <p:spPr>
          <a:xfrm>
            <a:off x="355600" y="6532565"/>
            <a:ext cx="5279493" cy="230832"/>
          </a:xfrm>
          <a:prstGeom prst="rect">
            <a:avLst/>
          </a:prstGeom>
          <a:noFill/>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sz="900" spc="100" dirty="0">
                <a:solidFill>
                  <a:prstClr val="white"/>
                </a:solidFill>
                <a:latin typeface="Arial" panose="020B0604020202020204" pitchFamily="34" charset="0"/>
                <a:cs typeface="Arial" panose="020B0604020202020204" pitchFamily="34" charset="0"/>
              </a:rPr>
              <a:t>P.O. Box 2768, Houston, Texas 77252   |   P.O. Box 28610, Austin, Texas 78755</a:t>
            </a:r>
          </a:p>
        </p:txBody>
      </p:sp>
      <p:sp>
        <p:nvSpPr>
          <p:cNvPr id="1029" name="Title Placeholder 1"/>
          <p:cNvSpPr>
            <a:spLocks noGrp="1"/>
          </p:cNvSpPr>
          <p:nvPr>
            <p:ph type="title"/>
          </p:nvPr>
        </p:nvSpPr>
        <p:spPr bwMode="auto">
          <a:xfrm>
            <a:off x="457200" y="10287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1030" name="Text Placeholder 2"/>
          <p:cNvSpPr>
            <a:spLocks noGrp="1"/>
          </p:cNvSpPr>
          <p:nvPr>
            <p:ph type="body" idx="1"/>
          </p:nvPr>
        </p:nvSpPr>
        <p:spPr bwMode="auto">
          <a:xfrm>
            <a:off x="457200" y="1854200"/>
            <a:ext cx="8229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7350125" y="5761038"/>
            <a:ext cx="866775"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898989"/>
                </a:solidFill>
              </a:defRPr>
            </a:lvl1pPr>
          </a:lstStyle>
          <a:p>
            <a:pPr>
              <a:defRPr/>
            </a:pPr>
            <a:fld id="{DEF3A1B5-48D6-4C71-8DD7-AC8B0EF1853A}" type="datetimeFigureOut">
              <a:rPr lang="en-US"/>
              <a:pPr>
                <a:defRPr/>
              </a:pPr>
              <a:t>7/6/2020</a:t>
            </a:fld>
            <a:endParaRPr lang="en-US"/>
          </a:p>
        </p:txBody>
      </p:sp>
      <p:sp>
        <p:nvSpPr>
          <p:cNvPr id="5" name="Footer Placeholder 4"/>
          <p:cNvSpPr>
            <a:spLocks noGrp="1"/>
          </p:cNvSpPr>
          <p:nvPr>
            <p:ph type="ftr" sz="quarter" idx="3"/>
          </p:nvPr>
        </p:nvSpPr>
        <p:spPr>
          <a:xfrm>
            <a:off x="342900" y="5761038"/>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216900" y="5761038"/>
            <a:ext cx="4699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394182C5-3609-430F-A369-D9783F65986B}" type="slidenum">
              <a:rPr lang="en-US" altLang="en-US"/>
              <a:pPr/>
              <a:t>‹#›</a:t>
            </a:fld>
            <a:endParaRPr lang="en-US" altLang="en-US"/>
          </a:p>
        </p:txBody>
      </p:sp>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8866" y="91759"/>
            <a:ext cx="1969030" cy="851755"/>
          </a:xfrm>
          <a:prstGeom prst="rect">
            <a:avLst/>
          </a:prstGeom>
        </p:spPr>
      </p:pic>
      <p:cxnSp>
        <p:nvCxnSpPr>
          <p:cNvPr id="3" name="Straight Connector 2"/>
          <p:cNvCxnSpPr/>
          <p:nvPr/>
        </p:nvCxnSpPr>
        <p:spPr>
          <a:xfrm>
            <a:off x="0" y="474134"/>
            <a:ext cx="7171267" cy="0"/>
          </a:xfrm>
          <a:prstGeom prst="line">
            <a:avLst/>
          </a:prstGeom>
          <a:ln w="28575">
            <a:solidFill>
              <a:srgbClr val="007B89"/>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5901267" y="6521719"/>
            <a:ext cx="2891366" cy="246221"/>
          </a:xfrm>
          <a:prstGeom prst="rect">
            <a:avLst/>
          </a:prstGeom>
          <a:noFill/>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r>
              <a:rPr lang="en-US" sz="1000" b="1" spc="100" dirty="0">
                <a:solidFill>
                  <a:prstClr val="white"/>
                </a:solidFill>
                <a:latin typeface="Arial" panose="020B0604020202020204" pitchFamily="34" charset="0"/>
                <a:cs typeface="Arial" panose="020B0604020202020204" pitchFamily="34" charset="0"/>
              </a:rPr>
              <a:t>www.councilonrecovery.org</a:t>
            </a:r>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01355" y="6440841"/>
            <a:ext cx="176471" cy="273231"/>
          </a:xfrm>
          <a:prstGeom prst="rect">
            <a:avLst/>
          </a:prstGeom>
        </p:spPr>
      </p:pic>
    </p:spTree>
    <p:extLst>
      <p:ext uri="{BB962C8B-B14F-4D97-AF65-F5344CB8AC3E}">
        <p14:creationId xmlns:p14="http://schemas.microsoft.com/office/powerpoint/2010/main" val="63538995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457200" rtl="0" eaLnBrk="1" fontAlgn="base" hangingPunct="1">
        <a:spcBef>
          <a:spcPct val="0"/>
        </a:spcBef>
        <a:spcAft>
          <a:spcPct val="0"/>
        </a:spcAft>
        <a:defRPr sz="3200" b="1" kern="1200">
          <a:solidFill>
            <a:srgbClr val="58595B"/>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2pPr>
      <a:lvl3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3pPr>
      <a:lvl4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4pPr>
      <a:lvl5pPr algn="l" defTabSz="457200" rtl="0" eaLnBrk="1" fontAlgn="base" hangingPunct="1">
        <a:spcBef>
          <a:spcPct val="0"/>
        </a:spcBef>
        <a:spcAft>
          <a:spcPct val="0"/>
        </a:spcAft>
        <a:defRPr sz="3200" b="1">
          <a:solidFill>
            <a:schemeClr val="tx1"/>
          </a:solidFill>
          <a:latin typeface="Helvetica" charset="0"/>
          <a:ea typeface="MS PGothic" pitchFamily="34" charset="-128"/>
          <a:cs typeface="Helvetica" panose="020B0604020202020204" pitchFamily="34" charset="0"/>
        </a:defRPr>
      </a:lvl5pPr>
      <a:lvl6pPr marL="457200" algn="l" defTabSz="457200" rtl="0" eaLnBrk="1" fontAlgn="base" hangingPunct="1">
        <a:spcBef>
          <a:spcPct val="0"/>
        </a:spcBef>
        <a:spcAft>
          <a:spcPct val="0"/>
        </a:spcAft>
        <a:defRPr sz="32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32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32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3200" b="1">
          <a:solidFill>
            <a:schemeClr val="tx1"/>
          </a:solidFill>
          <a:latin typeface="Helvetica"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9" descr="PROJECT CHOICE COVER 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7815226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3636959-2D5E-4784-88F2-38A9316BD009}"/>
              </a:ext>
            </a:extLst>
          </p:cNvPr>
          <p:cNvSpPr/>
          <p:nvPr/>
        </p:nvSpPr>
        <p:spPr>
          <a:xfrm>
            <a:off x="0" y="6407150"/>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6BBC99A3-E78D-4B76-BFA6-EC023C213573}"/>
              </a:ext>
            </a:extLst>
          </p:cNvPr>
          <p:cNvSpPr/>
          <p:nvPr/>
        </p:nvSpPr>
        <p:spPr>
          <a:xfrm>
            <a:off x="0" y="634047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TextBox 34">
            <a:extLst>
              <a:ext uri="{FF2B5EF4-FFF2-40B4-BE49-F238E27FC236}">
                <a16:creationId xmlns:a16="http://schemas.microsoft.com/office/drawing/2014/main" id="{C8129DF2-75DC-40C8-A851-B6AAAC637987}"/>
              </a:ext>
            </a:extLst>
          </p:cNvPr>
          <p:cNvSpPr txBox="1"/>
          <p:nvPr/>
        </p:nvSpPr>
        <p:spPr>
          <a:xfrm>
            <a:off x="355600" y="6532563"/>
            <a:ext cx="5280025" cy="230187"/>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defRPr/>
            </a:pPr>
            <a:r>
              <a:rPr lang="en-US" sz="900" spc="100" dirty="0">
                <a:solidFill>
                  <a:prstClr val="white"/>
                </a:solidFill>
                <a:latin typeface="Arial" panose="020B0604020202020204" pitchFamily="34" charset="0"/>
                <a:cs typeface="Arial" panose="020B0604020202020204" pitchFamily="34" charset="0"/>
              </a:rPr>
              <a:t>P.O. Box 2768, Houston, Texas 77252   |   P.O. Box 28610, Austin, Texas 78755</a:t>
            </a:r>
          </a:p>
        </p:txBody>
      </p:sp>
      <p:sp>
        <p:nvSpPr>
          <p:cNvPr id="11269" name="Title Placeholder 1">
            <a:extLst>
              <a:ext uri="{FF2B5EF4-FFF2-40B4-BE49-F238E27FC236}">
                <a16:creationId xmlns:a16="http://schemas.microsoft.com/office/drawing/2014/main" id="{DC3C90BB-0131-4A80-8916-68FE1F046792}"/>
              </a:ext>
            </a:extLst>
          </p:cNvPr>
          <p:cNvSpPr>
            <a:spLocks noGrp="1"/>
          </p:cNvSpPr>
          <p:nvPr>
            <p:ph type="title"/>
          </p:nvPr>
        </p:nvSpPr>
        <p:spPr bwMode="auto">
          <a:xfrm>
            <a:off x="457200" y="10287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270" name="Text Placeholder 2">
            <a:extLst>
              <a:ext uri="{FF2B5EF4-FFF2-40B4-BE49-F238E27FC236}">
                <a16:creationId xmlns:a16="http://schemas.microsoft.com/office/drawing/2014/main" id="{D6902E20-8741-4A43-98E4-E7F96F1CBBD3}"/>
              </a:ext>
            </a:extLst>
          </p:cNvPr>
          <p:cNvSpPr>
            <a:spLocks noGrp="1"/>
          </p:cNvSpPr>
          <p:nvPr>
            <p:ph type="body" idx="1"/>
          </p:nvPr>
        </p:nvSpPr>
        <p:spPr bwMode="auto">
          <a:xfrm>
            <a:off x="457200" y="1854200"/>
            <a:ext cx="8229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9A3802D-0FDD-40D0-A968-A9B345A2E2CB}"/>
              </a:ext>
            </a:extLst>
          </p:cNvPr>
          <p:cNvSpPr>
            <a:spLocks noGrp="1"/>
          </p:cNvSpPr>
          <p:nvPr>
            <p:ph type="dt" sz="half" idx="2"/>
          </p:nvPr>
        </p:nvSpPr>
        <p:spPr>
          <a:xfrm>
            <a:off x="7350125" y="5761038"/>
            <a:ext cx="866775"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Calibri" panose="020F0502020204030204" pitchFamily="34" charset="0"/>
                <a:ea typeface="MS PGothic" panose="020B0600070205080204" pitchFamily="34" charset="-128"/>
              </a:defRPr>
            </a:lvl1pPr>
          </a:lstStyle>
          <a:p>
            <a:pPr>
              <a:defRPr/>
            </a:pPr>
            <a:fld id="{9BA8CD22-9584-435C-8127-C38801BE0588}" type="datetimeFigureOut">
              <a:rPr lang="en-US"/>
              <a:pPr>
                <a:defRPr/>
              </a:pPr>
              <a:t>7/6/2020</a:t>
            </a:fld>
            <a:endParaRPr lang="en-US"/>
          </a:p>
        </p:txBody>
      </p:sp>
      <p:sp>
        <p:nvSpPr>
          <p:cNvPr id="5" name="Footer Placeholder 4">
            <a:extLst>
              <a:ext uri="{FF2B5EF4-FFF2-40B4-BE49-F238E27FC236}">
                <a16:creationId xmlns:a16="http://schemas.microsoft.com/office/drawing/2014/main" id="{B8016063-1F18-48C3-AF96-F9286F571008}"/>
              </a:ext>
            </a:extLst>
          </p:cNvPr>
          <p:cNvSpPr>
            <a:spLocks noGrp="1"/>
          </p:cNvSpPr>
          <p:nvPr>
            <p:ph type="ftr" sz="quarter" idx="3"/>
          </p:nvPr>
        </p:nvSpPr>
        <p:spPr>
          <a:xfrm>
            <a:off x="342900" y="5761038"/>
            <a:ext cx="2895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DA8A9E3-E2C5-4C96-A858-004976C74CF2}"/>
              </a:ext>
            </a:extLst>
          </p:cNvPr>
          <p:cNvSpPr>
            <a:spLocks noGrp="1"/>
          </p:cNvSpPr>
          <p:nvPr>
            <p:ph type="sldNum" sz="quarter" idx="4"/>
          </p:nvPr>
        </p:nvSpPr>
        <p:spPr>
          <a:xfrm>
            <a:off x="8216900" y="5761038"/>
            <a:ext cx="4699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Calibri" panose="020F0502020204030204" pitchFamily="34" charset="0"/>
                <a:ea typeface="MS PGothic" panose="020B0600070205080204" pitchFamily="34" charset="-128"/>
              </a:defRPr>
            </a:lvl1pPr>
          </a:lstStyle>
          <a:p>
            <a:pPr>
              <a:defRPr/>
            </a:pPr>
            <a:fld id="{18354BEB-6D8B-413D-8E4C-2F112C278092}" type="slidenum">
              <a:rPr lang="en-US" altLang="en-US"/>
              <a:pPr>
                <a:defRPr/>
              </a:pPr>
              <a:t>‹#›</a:t>
            </a:fld>
            <a:endParaRPr lang="en-US" altLang="en-US"/>
          </a:p>
        </p:txBody>
      </p:sp>
      <p:pic>
        <p:nvPicPr>
          <p:cNvPr id="11274" name="Picture 35">
            <a:extLst>
              <a:ext uri="{FF2B5EF4-FFF2-40B4-BE49-F238E27FC236}">
                <a16:creationId xmlns:a16="http://schemas.microsoft.com/office/drawing/2014/main" id="{2A39248B-A0D2-404F-8396-3561F202DAA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18338" y="92075"/>
            <a:ext cx="19700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608FFE08-1BB8-4BFA-BE86-46FD8B7E25A6}"/>
              </a:ext>
            </a:extLst>
          </p:cNvPr>
          <p:cNvCxnSpPr/>
          <p:nvPr/>
        </p:nvCxnSpPr>
        <p:spPr>
          <a:xfrm>
            <a:off x="0" y="474663"/>
            <a:ext cx="7170738" cy="0"/>
          </a:xfrm>
          <a:prstGeom prst="line">
            <a:avLst/>
          </a:prstGeom>
          <a:ln w="28575">
            <a:solidFill>
              <a:srgbClr val="007B89"/>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C470F06-067D-4E01-9240-DA869CF07EAC}"/>
              </a:ext>
            </a:extLst>
          </p:cNvPr>
          <p:cNvSpPr txBox="1"/>
          <p:nvPr/>
        </p:nvSpPr>
        <p:spPr>
          <a:xfrm>
            <a:off x="5900738" y="6521450"/>
            <a:ext cx="2892425" cy="246063"/>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457200" eaLnBrk="1" hangingPunct="1">
              <a:defRPr/>
            </a:pPr>
            <a:r>
              <a:rPr lang="en-US" sz="1000" b="1" spc="100" dirty="0">
                <a:solidFill>
                  <a:prstClr val="white"/>
                </a:solidFill>
                <a:latin typeface="Arial" panose="020B0604020202020204" pitchFamily="34" charset="0"/>
                <a:cs typeface="Arial" panose="020B0604020202020204" pitchFamily="34" charset="0"/>
              </a:rPr>
              <a:t>www.councilonrecovery.org</a:t>
            </a:r>
          </a:p>
        </p:txBody>
      </p:sp>
      <p:pic>
        <p:nvPicPr>
          <p:cNvPr id="11277" name="Picture 13">
            <a:extLst>
              <a:ext uri="{FF2B5EF4-FFF2-40B4-BE49-F238E27FC236}">
                <a16:creationId xmlns:a16="http://schemas.microsoft.com/office/drawing/2014/main" id="{4D0BE316-5925-46F7-B3C9-CA66FE4632C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01088" y="6440488"/>
            <a:ext cx="1762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79088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457200" rtl="0" eaLnBrk="0" fontAlgn="base" hangingPunct="0">
        <a:spcBef>
          <a:spcPct val="0"/>
        </a:spcBef>
        <a:spcAft>
          <a:spcPct val="0"/>
        </a:spcAft>
        <a:defRPr sz="3200" b="1" kern="1200">
          <a:solidFill>
            <a:srgbClr val="58595B"/>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2pPr>
      <a:lvl3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3pPr>
      <a:lvl4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4pPr>
      <a:lvl5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5pPr>
      <a:lvl6pPr marL="457200" algn="l" defTabSz="457200" rtl="0" eaLnBrk="1" fontAlgn="base" hangingPunct="1">
        <a:spcBef>
          <a:spcPct val="0"/>
        </a:spcBef>
        <a:spcAft>
          <a:spcPct val="0"/>
        </a:spcAft>
        <a:defRPr sz="32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32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32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3200" b="1">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F3606BA-CC01-4793-8ED1-E0A5DC304C79}"/>
              </a:ext>
            </a:extLst>
          </p:cNvPr>
          <p:cNvSpPr/>
          <p:nvPr/>
        </p:nvSpPr>
        <p:spPr>
          <a:xfrm>
            <a:off x="0" y="6407150"/>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1DE933F1-6331-4075-A00F-1E71047F4FEA}"/>
              </a:ext>
            </a:extLst>
          </p:cNvPr>
          <p:cNvSpPr/>
          <p:nvPr/>
        </p:nvSpPr>
        <p:spPr>
          <a:xfrm>
            <a:off x="0" y="634047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TextBox 34">
            <a:extLst>
              <a:ext uri="{FF2B5EF4-FFF2-40B4-BE49-F238E27FC236}">
                <a16:creationId xmlns:a16="http://schemas.microsoft.com/office/drawing/2014/main" id="{D5615A07-4A1B-4FCC-94AF-A6F2B6CA1B94}"/>
              </a:ext>
            </a:extLst>
          </p:cNvPr>
          <p:cNvSpPr txBox="1"/>
          <p:nvPr/>
        </p:nvSpPr>
        <p:spPr>
          <a:xfrm>
            <a:off x="355600" y="6532563"/>
            <a:ext cx="5280025" cy="230187"/>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defRPr/>
            </a:pPr>
            <a:r>
              <a:rPr lang="en-US" sz="900" spc="100" dirty="0">
                <a:solidFill>
                  <a:prstClr val="white"/>
                </a:solidFill>
                <a:latin typeface="Arial" panose="020B0604020202020204" pitchFamily="34" charset="0"/>
                <a:cs typeface="Arial" panose="020B0604020202020204" pitchFamily="34" charset="0"/>
              </a:rPr>
              <a:t>P.O. Box 2768, Houston, Texas 77252   |   P.O. Box 28610, Austin, Texas 78755</a:t>
            </a:r>
          </a:p>
        </p:txBody>
      </p:sp>
      <p:sp>
        <p:nvSpPr>
          <p:cNvPr id="12293" name="Title Placeholder 1">
            <a:extLst>
              <a:ext uri="{FF2B5EF4-FFF2-40B4-BE49-F238E27FC236}">
                <a16:creationId xmlns:a16="http://schemas.microsoft.com/office/drawing/2014/main" id="{CED74F80-34C2-4143-BFC6-D7DDF0152FA7}"/>
              </a:ext>
            </a:extLst>
          </p:cNvPr>
          <p:cNvSpPr>
            <a:spLocks noGrp="1"/>
          </p:cNvSpPr>
          <p:nvPr>
            <p:ph type="title"/>
          </p:nvPr>
        </p:nvSpPr>
        <p:spPr bwMode="auto">
          <a:xfrm>
            <a:off x="457200" y="10287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2294" name="Text Placeholder 2">
            <a:extLst>
              <a:ext uri="{FF2B5EF4-FFF2-40B4-BE49-F238E27FC236}">
                <a16:creationId xmlns:a16="http://schemas.microsoft.com/office/drawing/2014/main" id="{319C90EC-0CC8-4E5D-8334-20AE24810D64}"/>
              </a:ext>
            </a:extLst>
          </p:cNvPr>
          <p:cNvSpPr>
            <a:spLocks noGrp="1"/>
          </p:cNvSpPr>
          <p:nvPr>
            <p:ph type="body" idx="1"/>
          </p:nvPr>
        </p:nvSpPr>
        <p:spPr bwMode="auto">
          <a:xfrm>
            <a:off x="457200" y="1854200"/>
            <a:ext cx="8229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C624FCC-AD94-4399-83EF-6A9A2DC7D218}"/>
              </a:ext>
            </a:extLst>
          </p:cNvPr>
          <p:cNvSpPr>
            <a:spLocks noGrp="1"/>
          </p:cNvSpPr>
          <p:nvPr>
            <p:ph type="dt" sz="half" idx="2"/>
          </p:nvPr>
        </p:nvSpPr>
        <p:spPr>
          <a:xfrm>
            <a:off x="7350125" y="5761038"/>
            <a:ext cx="866775"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Calibri" panose="020F0502020204030204" pitchFamily="34" charset="0"/>
                <a:ea typeface="MS PGothic" panose="020B0600070205080204" pitchFamily="34" charset="-128"/>
              </a:defRPr>
            </a:lvl1pPr>
          </a:lstStyle>
          <a:p>
            <a:pPr>
              <a:defRPr/>
            </a:pPr>
            <a:fld id="{60109934-672E-47B5-831F-2287A4D4D968}" type="datetimeFigureOut">
              <a:rPr lang="en-US"/>
              <a:pPr>
                <a:defRPr/>
              </a:pPr>
              <a:t>7/6/2020</a:t>
            </a:fld>
            <a:endParaRPr lang="en-US"/>
          </a:p>
        </p:txBody>
      </p:sp>
      <p:sp>
        <p:nvSpPr>
          <p:cNvPr id="5" name="Footer Placeholder 4">
            <a:extLst>
              <a:ext uri="{FF2B5EF4-FFF2-40B4-BE49-F238E27FC236}">
                <a16:creationId xmlns:a16="http://schemas.microsoft.com/office/drawing/2014/main" id="{7FD3C5D7-9B9F-48BF-8250-E7A8E3E4336B}"/>
              </a:ext>
            </a:extLst>
          </p:cNvPr>
          <p:cNvSpPr>
            <a:spLocks noGrp="1"/>
          </p:cNvSpPr>
          <p:nvPr>
            <p:ph type="ftr" sz="quarter" idx="3"/>
          </p:nvPr>
        </p:nvSpPr>
        <p:spPr>
          <a:xfrm>
            <a:off x="342900" y="5761038"/>
            <a:ext cx="2895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1BFFE64-C21C-46EE-B606-AB2A456B650E}"/>
              </a:ext>
            </a:extLst>
          </p:cNvPr>
          <p:cNvSpPr>
            <a:spLocks noGrp="1"/>
          </p:cNvSpPr>
          <p:nvPr>
            <p:ph type="sldNum" sz="quarter" idx="4"/>
          </p:nvPr>
        </p:nvSpPr>
        <p:spPr>
          <a:xfrm>
            <a:off x="8216900" y="5761038"/>
            <a:ext cx="4699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000">
                <a:solidFill>
                  <a:srgbClr val="898989"/>
                </a:solidFill>
                <a:latin typeface="Calibri" panose="020F0502020204030204" pitchFamily="34" charset="0"/>
                <a:ea typeface="MS PGothic" panose="020B0600070205080204" pitchFamily="34" charset="-128"/>
              </a:defRPr>
            </a:lvl1pPr>
          </a:lstStyle>
          <a:p>
            <a:pPr>
              <a:defRPr/>
            </a:pPr>
            <a:fld id="{2A173287-B1BE-4F06-B7D6-DE6C17FF9C07}" type="slidenum">
              <a:rPr lang="en-US" altLang="en-US"/>
              <a:pPr>
                <a:defRPr/>
              </a:pPr>
              <a:t>‹#›</a:t>
            </a:fld>
            <a:endParaRPr lang="en-US" altLang="en-US"/>
          </a:p>
        </p:txBody>
      </p:sp>
      <p:pic>
        <p:nvPicPr>
          <p:cNvPr id="12298" name="Picture 35">
            <a:extLst>
              <a:ext uri="{FF2B5EF4-FFF2-40B4-BE49-F238E27FC236}">
                <a16:creationId xmlns:a16="http://schemas.microsoft.com/office/drawing/2014/main" id="{FB494661-1770-44B3-BD46-E11FE95EBB5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18338" y="92075"/>
            <a:ext cx="19700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2715F62-C6AF-447D-AE39-532AA6C53D4A}"/>
              </a:ext>
            </a:extLst>
          </p:cNvPr>
          <p:cNvCxnSpPr/>
          <p:nvPr/>
        </p:nvCxnSpPr>
        <p:spPr>
          <a:xfrm>
            <a:off x="0" y="474663"/>
            <a:ext cx="7170738" cy="0"/>
          </a:xfrm>
          <a:prstGeom prst="line">
            <a:avLst/>
          </a:prstGeom>
          <a:ln w="28575">
            <a:solidFill>
              <a:srgbClr val="007B89"/>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16158659-739B-47FD-8333-AA84BA6F8DC9}"/>
              </a:ext>
            </a:extLst>
          </p:cNvPr>
          <p:cNvSpPr txBox="1"/>
          <p:nvPr/>
        </p:nvSpPr>
        <p:spPr>
          <a:xfrm>
            <a:off x="5900738" y="6521450"/>
            <a:ext cx="2892425" cy="246063"/>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457200" eaLnBrk="1" hangingPunct="1">
              <a:defRPr/>
            </a:pPr>
            <a:r>
              <a:rPr lang="en-US" sz="1000" b="1" spc="100" dirty="0">
                <a:solidFill>
                  <a:prstClr val="white"/>
                </a:solidFill>
                <a:latin typeface="Arial" panose="020B0604020202020204" pitchFamily="34" charset="0"/>
                <a:cs typeface="Arial" panose="020B0604020202020204" pitchFamily="34" charset="0"/>
              </a:rPr>
              <a:t>www.councilonrecovery.org</a:t>
            </a:r>
          </a:p>
        </p:txBody>
      </p:sp>
      <p:pic>
        <p:nvPicPr>
          <p:cNvPr id="12301" name="Picture 13">
            <a:extLst>
              <a:ext uri="{FF2B5EF4-FFF2-40B4-BE49-F238E27FC236}">
                <a16:creationId xmlns:a16="http://schemas.microsoft.com/office/drawing/2014/main" id="{8BDBC9B5-2E4F-48EA-B3EE-7EEDE9385DF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01088" y="6440488"/>
            <a:ext cx="1762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07649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l" defTabSz="457200" rtl="0" eaLnBrk="0" fontAlgn="base" hangingPunct="0">
        <a:spcBef>
          <a:spcPct val="0"/>
        </a:spcBef>
        <a:spcAft>
          <a:spcPct val="0"/>
        </a:spcAft>
        <a:defRPr sz="3200" b="1" kern="1200">
          <a:solidFill>
            <a:srgbClr val="58595B"/>
          </a:solidFill>
          <a:latin typeface="Arial" panose="020B0604020202020204" pitchFamily="34" charset="0"/>
          <a:ea typeface="MS PGothic" pitchFamily="34" charset="-128"/>
          <a:cs typeface="Arial" panose="020B0604020202020204" pitchFamily="34" charset="0"/>
        </a:defRPr>
      </a:lvl1pPr>
      <a:lvl2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2pPr>
      <a:lvl3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3pPr>
      <a:lvl4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4pPr>
      <a:lvl5pPr algn="l" defTabSz="457200" rtl="0" eaLnBrk="0" fontAlgn="base" hangingPunct="0">
        <a:spcBef>
          <a:spcPct val="0"/>
        </a:spcBef>
        <a:spcAft>
          <a:spcPct val="0"/>
        </a:spcAft>
        <a:defRPr sz="3200" b="1">
          <a:solidFill>
            <a:srgbClr val="58595B"/>
          </a:solidFill>
          <a:latin typeface="Arial" panose="020B0604020202020204" pitchFamily="34" charset="0"/>
          <a:ea typeface="MS PGothic" pitchFamily="34" charset="-128"/>
          <a:cs typeface="Arial" panose="020B0604020202020204" pitchFamily="34" charset="0"/>
        </a:defRPr>
      </a:lvl5pPr>
      <a:lvl6pPr marL="457200" algn="l" defTabSz="457200" rtl="0" eaLnBrk="1" fontAlgn="base" hangingPunct="1">
        <a:spcBef>
          <a:spcPct val="0"/>
        </a:spcBef>
        <a:spcAft>
          <a:spcPct val="0"/>
        </a:spcAft>
        <a:defRPr sz="3200" b="1">
          <a:solidFill>
            <a:schemeClr val="tx1"/>
          </a:solidFill>
          <a:latin typeface="Helvetica" charset="0"/>
          <a:ea typeface="ＭＳ Ｐゴシック" charset="0"/>
        </a:defRPr>
      </a:lvl6pPr>
      <a:lvl7pPr marL="914400" algn="l" defTabSz="457200" rtl="0" eaLnBrk="1" fontAlgn="base" hangingPunct="1">
        <a:spcBef>
          <a:spcPct val="0"/>
        </a:spcBef>
        <a:spcAft>
          <a:spcPct val="0"/>
        </a:spcAft>
        <a:defRPr sz="3200" b="1">
          <a:solidFill>
            <a:schemeClr val="tx1"/>
          </a:solidFill>
          <a:latin typeface="Helvetica" charset="0"/>
          <a:ea typeface="ＭＳ Ｐゴシック" charset="0"/>
        </a:defRPr>
      </a:lvl7pPr>
      <a:lvl8pPr marL="1371600" algn="l" defTabSz="457200" rtl="0" eaLnBrk="1" fontAlgn="base" hangingPunct="1">
        <a:spcBef>
          <a:spcPct val="0"/>
        </a:spcBef>
        <a:spcAft>
          <a:spcPct val="0"/>
        </a:spcAft>
        <a:defRPr sz="3200" b="1">
          <a:solidFill>
            <a:schemeClr val="tx1"/>
          </a:solidFill>
          <a:latin typeface="Helvetica" charset="0"/>
          <a:ea typeface="ＭＳ Ｐゴシック" charset="0"/>
        </a:defRPr>
      </a:lvl8pPr>
      <a:lvl9pPr marL="1828800" algn="l" defTabSz="457200" rtl="0" eaLnBrk="1" fontAlgn="base" hangingPunct="1">
        <a:spcBef>
          <a:spcPct val="0"/>
        </a:spcBef>
        <a:spcAft>
          <a:spcPct val="0"/>
        </a:spcAft>
        <a:defRPr sz="3200" b="1">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29B62-C1EE-4081-AABE-296442B23F48}" type="datetimeFigureOut">
              <a:rPr lang="en-US" smtClean="0"/>
              <a:t>7/6/2020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29C87-1549-45FE-B3CF-DC9F37BEC280}" type="slidenum">
              <a:rPr lang="en-US" smtClean="0"/>
              <a:t>‹#›</a:t>
            </a:fld>
            <a:endParaRPr lang="en-US"/>
          </a:p>
        </p:txBody>
      </p:sp>
    </p:spTree>
    <p:extLst>
      <p:ext uri="{BB962C8B-B14F-4D97-AF65-F5344CB8AC3E}">
        <p14:creationId xmlns:p14="http://schemas.microsoft.com/office/powerpoint/2010/main" val="195245270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C0F756D-BF5F-4499-B3FE-E3D2803BED7A}"/>
              </a:ext>
            </a:extLst>
          </p:cNvPr>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392822B-BC7F-4294-8B2C-AF83761D39A1}"/>
              </a:ext>
            </a:extLst>
          </p:cNvPr>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a:extLst>
              <a:ext uri="{FF2B5EF4-FFF2-40B4-BE49-F238E27FC236}">
                <a16:creationId xmlns:a16="http://schemas.microsoft.com/office/drawing/2014/main" id="{2248F69C-A873-4668-8FB5-5A10D160C6E0}"/>
              </a:ext>
            </a:extLst>
          </p:cNvPr>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6553200" y="5397500"/>
            <a:ext cx="2590800" cy="1460500"/>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06099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ヒラギノ角ゴ Pro W3" pitchFamily="1" charset="-128"/>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cs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cs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cs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cs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9218" name="Picture 9" descr="PROJECT CHOICE COVER 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0"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3558926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hyperlink" Target="https://www.youtube.com/watch?v=gCMzjJjuxQ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D7EAF2BF-9F76-4A42-B0B2-C129DDA6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15" t="38663" r="7076" b="11053"/>
          <a:stretch>
            <a:fillRect/>
          </a:stretch>
        </p:blipFill>
        <p:spPr bwMode="auto">
          <a:xfrm>
            <a:off x="2590800" y="2057400"/>
            <a:ext cx="349726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616B41C-D2E6-4A80-BDB5-336DB3C8091B}"/>
              </a:ext>
            </a:extLst>
          </p:cNvPr>
          <p:cNvSpPr txBox="1">
            <a:spLocks noChangeArrowheads="1"/>
          </p:cNvSpPr>
          <p:nvPr/>
        </p:nvSpPr>
        <p:spPr>
          <a:xfrm>
            <a:off x="20638" y="381000"/>
            <a:ext cx="9144000" cy="9906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ヒラギノ角ゴ Pro W3"/>
                <a:cs typeface="+mj-cs"/>
                <a:sym typeface="Arial"/>
              </a:rPr>
              <a:t>BrainAbouts: About the Nicotine</a:t>
            </a:r>
            <a:endParaRPr kumimoji="0" lang="en-US" sz="5000" b="1" i="0" u="none" strike="noStrike" kern="1200" cap="none" spc="0" normalizeH="0" baseline="0" noProof="0" dirty="0">
              <a:ln>
                <a:noFill/>
              </a:ln>
              <a:solidFill>
                <a:srgbClr val="000000"/>
              </a:solidFill>
              <a:effectLst/>
              <a:uLnTx/>
              <a:uFillTx/>
              <a:latin typeface="Calibri" panose="020F0502020204030204"/>
              <a:ea typeface="ヒラギノ角ゴ Pro W3"/>
              <a:cs typeface="+mj-cs"/>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1628" y="253705"/>
            <a:ext cx="8229600" cy="825500"/>
          </a:xfrm>
        </p:spPr>
        <p:txBody>
          <a:bodyPr/>
          <a:lstStyle/>
          <a:p>
            <a:r>
              <a:rPr lang="en-US" dirty="0"/>
              <a:t>Dangerous Components/Emissions</a:t>
            </a:r>
          </a:p>
        </p:txBody>
      </p:sp>
      <p:sp>
        <p:nvSpPr>
          <p:cNvPr id="3" name="Content Placeholder 2"/>
          <p:cNvSpPr>
            <a:spLocks noGrp="1"/>
          </p:cNvSpPr>
          <p:nvPr>
            <p:ph idx="1"/>
          </p:nvPr>
        </p:nvSpPr>
        <p:spPr>
          <a:xfrm>
            <a:off x="457199" y="1079205"/>
            <a:ext cx="8506047" cy="4271963"/>
          </a:xfrm>
        </p:spPr>
        <p:txBody>
          <a:bodyPr/>
          <a:lstStyle/>
          <a:p>
            <a:r>
              <a:rPr lang="en-US" dirty="0"/>
              <a:t>Formaldehyde and acetaldehyde</a:t>
            </a:r>
          </a:p>
          <a:p>
            <a:r>
              <a:rPr lang="en-US" dirty="0"/>
              <a:t>Acrolein (eye &amp; respiratory irritant)</a:t>
            </a:r>
          </a:p>
          <a:p>
            <a:r>
              <a:rPr lang="en-US" dirty="0"/>
              <a:t>Diacetyl – popcorn lung disease</a:t>
            </a:r>
          </a:p>
          <a:p>
            <a:r>
              <a:rPr lang="en-US" dirty="0"/>
              <a:t>Heavy metals</a:t>
            </a:r>
          </a:p>
          <a:p>
            <a:r>
              <a:rPr lang="en-US" dirty="0"/>
              <a:t>Ethylene glycol</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780" y="3117083"/>
            <a:ext cx="4848447" cy="343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29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22" b="7704"/>
          <a:stretch/>
        </p:blipFill>
        <p:spPr>
          <a:xfrm>
            <a:off x="2336800" y="152400"/>
            <a:ext cx="4713416" cy="6545248"/>
          </a:xfrm>
          <a:prstGeom prst="rect">
            <a:avLst/>
          </a:prstGeom>
        </p:spPr>
      </p:pic>
      <p:sp>
        <p:nvSpPr>
          <p:cNvPr id="2" name="Left Arrow 1"/>
          <p:cNvSpPr/>
          <p:nvPr/>
        </p:nvSpPr>
        <p:spPr>
          <a:xfrm rot="19715653">
            <a:off x="6558939" y="4285318"/>
            <a:ext cx="1827540" cy="6915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67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a:spLocks noGrp="1"/>
          </p:cNvSpPr>
          <p:nvPr>
            <p:ph type="title"/>
          </p:nvPr>
        </p:nvSpPr>
        <p:spPr>
          <a:xfrm>
            <a:off x="457200" y="975833"/>
            <a:ext cx="8229600" cy="5658647"/>
          </a:xfrm>
        </p:spPr>
        <p:txBody>
          <a:bodyPr/>
          <a:lstStyle/>
          <a:p>
            <a:pPr algn="ctr"/>
            <a:r>
              <a:rPr lang="en-US" sz="2400" dirty="0"/>
              <a:t>The World Health Organization (WHO) does not consider e-cigarettes to be a legitimate therapy to quit smoking. The percentage of people who quit smoking after trying e-cigarettes:</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endParaRPr lang="en-US" sz="1000" dirty="0"/>
          </a:p>
        </p:txBody>
      </p:sp>
      <p:sp>
        <p:nvSpPr>
          <p:cNvPr id="5" name="Rectangle 4"/>
          <p:cNvSpPr/>
          <p:nvPr/>
        </p:nvSpPr>
        <p:spPr>
          <a:xfrm>
            <a:off x="2245082" y="2316774"/>
            <a:ext cx="4653838" cy="3170099"/>
          </a:xfrm>
          <a:prstGeom prst="rect">
            <a:avLst/>
          </a:prstGeom>
          <a:noFill/>
        </p:spPr>
        <p:txBody>
          <a:bodyPr wrap="none" lIns="91440" tIns="45720" rIns="91440" bIns="45720">
            <a:spAutoFit/>
          </a:bodyPr>
          <a:lstStyle/>
          <a:p>
            <a:pPr algn="ctr"/>
            <a:r>
              <a:rPr lang="en-US" sz="200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31%</a:t>
            </a:r>
          </a:p>
        </p:txBody>
      </p:sp>
      <p:pic>
        <p:nvPicPr>
          <p:cNvPr id="6" name="Picture 5"/>
          <p:cNvPicPr>
            <a:picLocks noChangeAspect="1"/>
          </p:cNvPicPr>
          <p:nvPr/>
        </p:nvPicPr>
        <p:blipFill>
          <a:blip r:embed="rId3"/>
          <a:stretch>
            <a:fillRect/>
          </a:stretch>
        </p:blipFill>
        <p:spPr>
          <a:xfrm>
            <a:off x="-147062" y="975833"/>
            <a:ext cx="9291062" cy="4511040"/>
          </a:xfrm>
          <a:prstGeom prst="rect">
            <a:avLst/>
          </a:prstGeom>
        </p:spPr>
      </p:pic>
    </p:spTree>
    <p:extLst>
      <p:ext uri="{BB962C8B-B14F-4D97-AF65-F5344CB8AC3E}">
        <p14:creationId xmlns:p14="http://schemas.microsoft.com/office/powerpoint/2010/main" val="30394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1158240" y="315278"/>
            <a:ext cx="7772400" cy="1143000"/>
          </a:xfrm>
        </p:spPr>
        <p:txBody>
          <a:bodyPr/>
          <a:lstStyle/>
          <a:p>
            <a:pPr>
              <a:defRPr/>
            </a:pPr>
            <a:r>
              <a:rPr lang="en-US" dirty="0"/>
              <a:t>Nicotine</a:t>
            </a:r>
          </a:p>
        </p:txBody>
      </p:sp>
      <p:sp>
        <p:nvSpPr>
          <p:cNvPr id="37891" name="Rectangle 3"/>
          <p:cNvSpPr>
            <a:spLocks noGrp="1" noRot="1" noChangeArrowheads="1"/>
          </p:cNvSpPr>
          <p:nvPr>
            <p:ph idx="1"/>
          </p:nvPr>
        </p:nvSpPr>
        <p:spPr>
          <a:xfrm>
            <a:off x="1290320" y="1114425"/>
            <a:ext cx="7508240" cy="4572000"/>
          </a:xfrm>
        </p:spPr>
        <p:txBody>
          <a:bodyPr>
            <a:normAutofit lnSpcReduction="10000"/>
          </a:bodyPr>
          <a:lstStyle/>
          <a:p>
            <a:pPr>
              <a:lnSpc>
                <a:spcPct val="90000"/>
              </a:lnSpc>
              <a:defRPr/>
            </a:pPr>
            <a:r>
              <a:rPr lang="en-US" sz="2400" dirty="0"/>
              <a:t>Most addictive substance</a:t>
            </a:r>
          </a:p>
          <a:p>
            <a:pPr>
              <a:lnSpc>
                <a:spcPct val="90000"/>
              </a:lnSpc>
              <a:defRPr/>
            </a:pPr>
            <a:r>
              <a:rPr lang="en-US" sz="2400" dirty="0"/>
              <a:t>It takes 8 seconds to reach your brain and start making changes</a:t>
            </a:r>
          </a:p>
          <a:p>
            <a:pPr>
              <a:lnSpc>
                <a:spcPct val="90000"/>
              </a:lnSpc>
              <a:defRPr/>
            </a:pPr>
            <a:r>
              <a:rPr lang="en-US" sz="2400" dirty="0"/>
              <a:t>One drop of pure nicotine would kill you</a:t>
            </a:r>
          </a:p>
          <a:p>
            <a:pPr>
              <a:lnSpc>
                <a:spcPct val="90000"/>
              </a:lnSpc>
              <a:defRPr/>
            </a:pPr>
            <a:r>
              <a:rPr lang="en-US" sz="2400" dirty="0"/>
              <a:t>Nicotine is used in pesticides </a:t>
            </a:r>
          </a:p>
          <a:p>
            <a:pPr marL="342900" lvl="2" indent="-342900">
              <a:lnSpc>
                <a:spcPct val="90000"/>
              </a:lnSpc>
              <a:defRPr/>
            </a:pPr>
            <a:r>
              <a:rPr lang="en-US" dirty="0"/>
              <a:t>The typical tobacco user spends over $2,000 a year on products </a:t>
            </a:r>
          </a:p>
          <a:p>
            <a:pPr lvl="4">
              <a:lnSpc>
                <a:spcPct val="90000"/>
              </a:lnSpc>
              <a:buFont typeface="Arial" panose="020B0604020202020204" pitchFamily="34" charset="0"/>
              <a:buChar char="•"/>
              <a:defRPr/>
            </a:pPr>
            <a:r>
              <a:rPr lang="en-US" sz="2400" dirty="0"/>
              <a:t>Smoking slows lung growth and reduces lung function</a:t>
            </a:r>
          </a:p>
          <a:p>
            <a:pPr lvl="4">
              <a:lnSpc>
                <a:spcPct val="90000"/>
              </a:lnSpc>
              <a:buFont typeface="Arial" panose="020B0604020202020204" pitchFamily="34" charset="0"/>
              <a:buChar char="•"/>
              <a:defRPr/>
            </a:pPr>
            <a:r>
              <a:rPr lang="en-US" sz="2400" dirty="0"/>
              <a:t>Causes heartbeat to be 3 times faster and breathing problems</a:t>
            </a:r>
          </a:p>
          <a:p>
            <a:pPr lvl="4">
              <a:lnSpc>
                <a:spcPct val="90000"/>
              </a:lnSpc>
              <a:buFont typeface="Arial" panose="020B0604020202020204" pitchFamily="34" charset="0"/>
              <a:buChar char="•"/>
              <a:defRPr/>
            </a:pPr>
            <a:r>
              <a:rPr lang="en-US" sz="2400" dirty="0"/>
              <a:t>Causes cancer &amp; chronic lung disease</a:t>
            </a:r>
          </a:p>
          <a:p>
            <a:pPr lvl="4">
              <a:lnSpc>
                <a:spcPct val="90000"/>
              </a:lnSpc>
              <a:buFont typeface="Arial" panose="020B0604020202020204" pitchFamily="34" charset="0"/>
              <a:buChar char="•"/>
              <a:defRPr/>
            </a:pPr>
            <a:r>
              <a:rPr lang="en-US" sz="2400" dirty="0"/>
              <a:t>Arrests brain development </a:t>
            </a:r>
          </a:p>
        </p:txBody>
      </p:sp>
      <p:pic>
        <p:nvPicPr>
          <p:cNvPr id="3" name="Picture 2"/>
          <p:cNvPicPr>
            <a:picLocks noChangeAspect="1"/>
          </p:cNvPicPr>
          <p:nvPr/>
        </p:nvPicPr>
        <p:blipFill>
          <a:blip r:embed="rId3"/>
          <a:stretch>
            <a:fillRect/>
          </a:stretch>
        </p:blipFill>
        <p:spPr>
          <a:xfrm>
            <a:off x="1042455" y="0"/>
            <a:ext cx="7544404" cy="6744322"/>
          </a:xfrm>
          <a:prstGeom prst="rect">
            <a:avLst/>
          </a:prstGeom>
        </p:spPr>
      </p:pic>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41" y="4121785"/>
            <a:ext cx="1628917" cy="198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54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fade">
                                      <p:cBhvr>
                                        <p:cTn id="12" dur="500"/>
                                        <p:tgtEl>
                                          <p:spTgt spid="378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1">
                                            <p:txEl>
                                              <p:pRg st="1" end="1"/>
                                            </p:txEl>
                                          </p:spTgt>
                                        </p:tgtEl>
                                        <p:attrNameLst>
                                          <p:attrName>style.visibility</p:attrName>
                                        </p:attrNameLst>
                                      </p:cBhvr>
                                      <p:to>
                                        <p:strVal val="visible"/>
                                      </p:to>
                                    </p:set>
                                    <p:animEffect transition="in" filter="fade">
                                      <p:cBhvr>
                                        <p:cTn id="17" dur="500"/>
                                        <p:tgtEl>
                                          <p:spTgt spid="378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91">
                                            <p:txEl>
                                              <p:pRg st="2" end="2"/>
                                            </p:txEl>
                                          </p:spTgt>
                                        </p:tgtEl>
                                        <p:attrNameLst>
                                          <p:attrName>style.visibility</p:attrName>
                                        </p:attrNameLst>
                                      </p:cBhvr>
                                      <p:to>
                                        <p:strVal val="visible"/>
                                      </p:to>
                                    </p:set>
                                    <p:animEffect transition="in" filter="fade">
                                      <p:cBhvr>
                                        <p:cTn id="22" dur="500"/>
                                        <p:tgtEl>
                                          <p:spTgt spid="378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891">
                                            <p:txEl>
                                              <p:pRg st="3" end="3"/>
                                            </p:txEl>
                                          </p:spTgt>
                                        </p:tgtEl>
                                        <p:attrNameLst>
                                          <p:attrName>style.visibility</p:attrName>
                                        </p:attrNameLst>
                                      </p:cBhvr>
                                      <p:to>
                                        <p:strVal val="visible"/>
                                      </p:to>
                                    </p:set>
                                    <p:animEffect transition="in" filter="fade">
                                      <p:cBhvr>
                                        <p:cTn id="27" dur="500"/>
                                        <p:tgtEl>
                                          <p:spTgt spid="378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891">
                                            <p:txEl>
                                              <p:pRg st="4" end="4"/>
                                            </p:txEl>
                                          </p:spTgt>
                                        </p:tgtEl>
                                        <p:attrNameLst>
                                          <p:attrName>style.visibility</p:attrName>
                                        </p:attrNameLst>
                                      </p:cBhvr>
                                      <p:to>
                                        <p:strVal val="visible"/>
                                      </p:to>
                                    </p:set>
                                    <p:animEffect transition="in" filter="fade">
                                      <p:cBhvr>
                                        <p:cTn id="32" dur="500"/>
                                        <p:tgtEl>
                                          <p:spTgt spid="378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Effect transition="in" filter="fade">
                                      <p:cBhvr>
                                        <p:cTn id="37" dur="500"/>
                                        <p:tgtEl>
                                          <p:spTgt spid="3789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891">
                                            <p:txEl>
                                              <p:pRg st="6" end="6"/>
                                            </p:txEl>
                                          </p:spTgt>
                                        </p:tgtEl>
                                        <p:attrNameLst>
                                          <p:attrName>style.visibility</p:attrName>
                                        </p:attrNameLst>
                                      </p:cBhvr>
                                      <p:to>
                                        <p:strVal val="visible"/>
                                      </p:to>
                                    </p:set>
                                    <p:animEffect transition="in" filter="fade">
                                      <p:cBhvr>
                                        <p:cTn id="42" dur="500"/>
                                        <p:tgtEl>
                                          <p:spTgt spid="3789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891">
                                            <p:txEl>
                                              <p:pRg st="7" end="7"/>
                                            </p:txEl>
                                          </p:spTgt>
                                        </p:tgtEl>
                                        <p:attrNameLst>
                                          <p:attrName>style.visibility</p:attrName>
                                        </p:attrNameLst>
                                      </p:cBhvr>
                                      <p:to>
                                        <p:strVal val="visible"/>
                                      </p:to>
                                    </p:set>
                                    <p:animEffect transition="in" filter="fade">
                                      <p:cBhvr>
                                        <p:cTn id="47" dur="500"/>
                                        <p:tgtEl>
                                          <p:spTgt spid="3789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891">
                                            <p:txEl>
                                              <p:pRg st="8" end="8"/>
                                            </p:txEl>
                                          </p:spTgt>
                                        </p:tgtEl>
                                        <p:attrNameLst>
                                          <p:attrName>style.visibility</p:attrName>
                                        </p:attrNameLst>
                                      </p:cBhvr>
                                      <p:to>
                                        <p:strVal val="visible"/>
                                      </p:to>
                                    </p:set>
                                    <p:animEffect transition="in" filter="fade">
                                      <p:cBhvr>
                                        <p:cTn id="52" dur="500"/>
                                        <p:tgtEl>
                                          <p:spTgt spid="378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17882"/>
            <a:ext cx="8229600" cy="571500"/>
          </a:xfrm>
        </p:spPr>
        <p:txBody>
          <a:bodyPr/>
          <a:lstStyle/>
          <a:p>
            <a:pPr algn="ctr"/>
            <a:r>
              <a:rPr lang="en-US" sz="3000" dirty="0"/>
              <a:t>Juul advertises the use of nicotine salts that contain over 50%mg of nicotine per pod  </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56522" y="1666875"/>
            <a:ext cx="5572125" cy="4587875"/>
          </a:xfrm>
        </p:spPr>
      </p:pic>
    </p:spTree>
    <p:extLst>
      <p:ext uri="{BB962C8B-B14F-4D97-AF65-F5344CB8AC3E}">
        <p14:creationId xmlns:p14="http://schemas.microsoft.com/office/powerpoint/2010/main" val="2073472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Title 4">
            <a:extLst>
              <a:ext uri="{FF2B5EF4-FFF2-40B4-BE49-F238E27FC236}">
                <a16:creationId xmlns:a16="http://schemas.microsoft.com/office/drawing/2014/main" id="{C8C02E5B-2330-4118-BEA7-7161ACBD759B}"/>
              </a:ext>
            </a:extLst>
          </p:cNvPr>
          <p:cNvSpPr>
            <a:spLocks noGrp="1"/>
          </p:cNvSpPr>
          <p:nvPr>
            <p:ph type="title"/>
          </p:nvPr>
        </p:nvSpPr>
        <p:spPr>
          <a:xfrm>
            <a:off x="457200" y="617538"/>
            <a:ext cx="8229600" cy="571500"/>
          </a:xfrm>
        </p:spPr>
        <p:txBody>
          <a:bodyPr/>
          <a:lstStyle/>
          <a:p>
            <a:pPr algn="ctr" eaLnBrk="1" hangingPunct="1"/>
            <a:r>
              <a:rPr lang="en-US" altLang="en-US" sz="3000"/>
              <a:t>Juul advertises the use of nicotine salts that contain over 50%mg of nicotine per pod  </a:t>
            </a:r>
          </a:p>
        </p:txBody>
      </p:sp>
      <p:pic>
        <p:nvPicPr>
          <p:cNvPr id="183299" name="Content Placeholder 3">
            <a:extLst>
              <a:ext uri="{FF2B5EF4-FFF2-40B4-BE49-F238E27FC236}">
                <a16:creationId xmlns:a16="http://schemas.microsoft.com/office/drawing/2014/main" id="{2A99B49C-EAC8-48BB-964B-523B4E72DE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55763" y="1666875"/>
            <a:ext cx="5572125" cy="4587875"/>
          </a:xfrm>
        </p:spPr>
      </p:pic>
      <p:pic>
        <p:nvPicPr>
          <p:cNvPr id="3" name="Picture 2">
            <a:extLst>
              <a:ext uri="{FF2B5EF4-FFF2-40B4-BE49-F238E27FC236}">
                <a16:creationId xmlns:a16="http://schemas.microsoft.com/office/drawing/2014/main" id="{CAAB7FA6-1ADF-470C-B255-991F4A80B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04800"/>
            <a:ext cx="3962400"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descr="Image result for drugs and alcohol">
            <a:extLst>
              <a:ext uri="{FF2B5EF4-FFF2-40B4-BE49-F238E27FC236}">
                <a16:creationId xmlns:a16="http://schemas.microsoft.com/office/drawing/2014/main" id="{C299CB9C-4AF5-4D93-9E42-E0C306CD7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989138"/>
            <a:ext cx="52800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Image result for simple closed gate">
            <a:extLst>
              <a:ext uri="{FF2B5EF4-FFF2-40B4-BE49-F238E27FC236}">
                <a16:creationId xmlns:a16="http://schemas.microsoft.com/office/drawing/2014/main" id="{C42E1923-C6E9-4694-89AE-396BA0B42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1989138"/>
            <a:ext cx="6269037"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id="{9C9057DF-630B-4FD4-9E1D-E1C34676846F}"/>
              </a:ext>
            </a:extLst>
          </p:cNvPr>
          <p:cNvSpPr>
            <a:spLocks noGrp="1" noRot="1" noChangeArrowheads="1"/>
          </p:cNvSpPr>
          <p:nvPr>
            <p:ph idx="1"/>
          </p:nvPr>
        </p:nvSpPr>
        <p:spPr>
          <a:xfrm>
            <a:off x="169863" y="176213"/>
            <a:ext cx="7315200" cy="3625850"/>
          </a:xfrm>
        </p:spPr>
        <p:txBody>
          <a:bodyPr>
            <a:normAutofit/>
          </a:bodyPr>
          <a:lstStyle/>
          <a:p>
            <a:pPr marL="68580" indent="0" algn="ctr" eaLnBrk="1" hangingPunct="1">
              <a:buFontTx/>
              <a:buNone/>
              <a:defRPr/>
            </a:pPr>
            <a:r>
              <a:rPr lang="en-US" b="1" dirty="0">
                <a:solidFill>
                  <a:schemeClr val="tx1"/>
                </a:solidFill>
                <a:latin typeface="+mj-lt"/>
              </a:rPr>
              <a:t>Teen smokers are </a:t>
            </a:r>
          </a:p>
          <a:p>
            <a:pPr marL="68580" indent="0" algn="ctr" eaLnBrk="1" hangingPunct="1">
              <a:buFontTx/>
              <a:buNone/>
              <a:defRPr/>
            </a:pPr>
            <a:r>
              <a:rPr lang="en-US" b="1" dirty="0">
                <a:solidFill>
                  <a:srgbClr val="FF0000"/>
                </a:solidFill>
                <a:latin typeface="+mj-lt"/>
              </a:rPr>
              <a:t>9 times </a:t>
            </a:r>
            <a:r>
              <a:rPr lang="en-US" b="1" dirty="0">
                <a:solidFill>
                  <a:schemeClr val="tx1"/>
                </a:solidFill>
                <a:latin typeface="+mj-lt"/>
              </a:rPr>
              <a:t>more likely to abuse or become dependent on alcohol and </a:t>
            </a:r>
            <a:r>
              <a:rPr lang="en-US" b="1" dirty="0">
                <a:solidFill>
                  <a:srgbClr val="FF0000"/>
                </a:solidFill>
                <a:latin typeface="+mj-lt"/>
              </a:rPr>
              <a:t>13 times </a:t>
            </a:r>
            <a:r>
              <a:rPr lang="en-US" b="1" dirty="0">
                <a:solidFill>
                  <a:schemeClr val="tx1"/>
                </a:solidFill>
                <a:latin typeface="+mj-lt"/>
              </a:rPr>
              <a:t>more likely on illegal drugs</a:t>
            </a:r>
          </a:p>
        </p:txBody>
      </p:sp>
      <p:sp>
        <p:nvSpPr>
          <p:cNvPr id="11" name="Rectangle 3">
            <a:extLst>
              <a:ext uri="{FF2B5EF4-FFF2-40B4-BE49-F238E27FC236}">
                <a16:creationId xmlns:a16="http://schemas.microsoft.com/office/drawing/2014/main" id="{7D75A214-B3AD-477A-B84C-D6D98FC54984}"/>
              </a:ext>
            </a:extLst>
          </p:cNvPr>
          <p:cNvSpPr txBox="1">
            <a:spLocks noRot="1" noChangeArrowheads="1"/>
          </p:cNvSpPr>
          <p:nvPr/>
        </p:nvSpPr>
        <p:spPr bwMode="auto">
          <a:xfrm>
            <a:off x="2286000" y="6005513"/>
            <a:ext cx="744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 marR="0" lvl="0" indent="0" algn="ctr" defTabSz="4572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Nicotine = </a:t>
            </a:r>
            <a:r>
              <a:rPr kumimoji="0" lang="en-US" sz="3200" b="1" i="0" u="none" strike="noStrike" kern="1200" cap="none" spc="0" normalizeH="0" baseline="0" noProof="0" dirty="0">
                <a:ln>
                  <a:noFill/>
                </a:ln>
                <a:solidFill>
                  <a:srgbClr val="FF0000"/>
                </a:solidFill>
                <a:effectLst/>
                <a:uLnTx/>
                <a:uFillTx/>
                <a:latin typeface="Calibri"/>
                <a:ea typeface="MS PGothic" pitchFamily="34" charset="-128"/>
                <a:cs typeface="Arial" panose="020B0604020202020204" pitchFamily="34" charset="0"/>
              </a:rPr>
              <a:t>Gateway Drug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37" fill="hold" nodeType="clickEffect">
                                  <p:stCondLst>
                                    <p:cond delay="0"/>
                                  </p:stCondLst>
                                  <p:childTnLst>
                                    <p:animEffect transition="out" filter="barn(outVertical)">
                                      <p:cBhvr>
                                        <p:cTn id="6" dur="500"/>
                                        <p:tgtEl>
                                          <p:spTgt spid="129030"/>
                                        </p:tgtEl>
                                      </p:cBhvr>
                                    </p:animEffect>
                                    <p:set>
                                      <p:cBhvr>
                                        <p:cTn id="7" dur="1" fill="hold">
                                          <p:stCondLst>
                                            <p:cond delay="499"/>
                                          </p:stCondLst>
                                        </p:cTn>
                                        <p:tgtEl>
                                          <p:spTgt spid="129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66472"/>
            <a:ext cx="8839200" cy="1143000"/>
          </a:xfrm>
        </p:spPr>
        <p:txBody>
          <a:bodyPr/>
          <a:lstStyle/>
          <a:p>
            <a:pPr>
              <a:defRPr/>
            </a:pPr>
            <a:r>
              <a:rPr lang="en-US" altLang="en-US" sz="4000" dirty="0"/>
              <a:t>Why We Are So Attached to Nicotine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2736788"/>
              </p:ext>
            </p:extLst>
          </p:nvPr>
        </p:nvGraphicFramePr>
        <p:xfrm>
          <a:off x="533400" y="1076528"/>
          <a:ext cx="8305800" cy="483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60" name="Right Arrow 4"/>
          <p:cNvSpPr>
            <a:spLocks noChangeArrowheads="1"/>
          </p:cNvSpPr>
          <p:nvPr/>
        </p:nvSpPr>
        <p:spPr bwMode="auto">
          <a:xfrm>
            <a:off x="1600200" y="1524000"/>
            <a:ext cx="1143000" cy="5334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defTabSz="914400">
              <a:spcBef>
                <a:spcPct val="0"/>
              </a:spcBef>
              <a:buFontTx/>
              <a:buNone/>
            </a:pPr>
            <a:endParaRPr lang="en-US" altLang="en-US" sz="2400" b="1">
              <a:solidFill>
                <a:srgbClr val="000000"/>
              </a:solidFill>
              <a:latin typeface="Arial" panose="020B0604020202020204" pitchFamily="34" charset="0"/>
            </a:endParaRPr>
          </a:p>
        </p:txBody>
      </p:sp>
      <p:sp>
        <p:nvSpPr>
          <p:cNvPr id="19461" name="TextBox 5"/>
          <p:cNvSpPr txBox="1">
            <a:spLocks noChangeArrowheads="1"/>
          </p:cNvSpPr>
          <p:nvPr/>
        </p:nvSpPr>
        <p:spPr bwMode="auto">
          <a:xfrm>
            <a:off x="1524000" y="1600200"/>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defTabSz="914400">
              <a:spcBef>
                <a:spcPct val="0"/>
              </a:spcBef>
              <a:buFontTx/>
              <a:buNone/>
            </a:pPr>
            <a:r>
              <a:rPr lang="en-US" altLang="en-US" sz="1600" b="1">
                <a:solidFill>
                  <a:srgbClr val="000000"/>
                </a:solidFill>
                <a:latin typeface="Arial" panose="020B0604020202020204" pitchFamily="34" charset="0"/>
              </a:rPr>
              <a:t>Smoke</a:t>
            </a:r>
          </a:p>
        </p:txBody>
      </p:sp>
    </p:spTree>
    <p:extLst>
      <p:ext uri="{BB962C8B-B14F-4D97-AF65-F5344CB8AC3E}">
        <p14:creationId xmlns:p14="http://schemas.microsoft.com/office/powerpoint/2010/main" val="151236572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http://consumecannabis.com/wp-content/uploads/2013/12/smoking-vs-vaporizing-thumb-520x2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430212"/>
            <a:ext cx="9242425" cy="553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966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382516"/>
            <a:ext cx="8229600" cy="8255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baseline="0" dirty="0">
                <a:solidFill>
                  <a:schemeClr val="dk2"/>
                </a:solidFill>
                <a:latin typeface="Short Stack"/>
                <a:ea typeface="Short Stack"/>
                <a:cs typeface="Short Stack"/>
                <a:sym typeface="Short Stack"/>
              </a:rPr>
              <a:t>Marijuana</a:t>
            </a:r>
            <a:r>
              <a:rPr lang="en-US" sz="4400" b="0" i="0" u="none" strike="noStrike" cap="none" dirty="0">
                <a:solidFill>
                  <a:schemeClr val="dk2"/>
                </a:solidFill>
                <a:latin typeface="Short Stack"/>
                <a:ea typeface="Short Stack"/>
                <a:cs typeface="Short Stack"/>
                <a:sym typeface="Short Stack"/>
              </a:rPr>
              <a:t> Extracts</a:t>
            </a:r>
            <a:endParaRPr lang="en-US" sz="4400" b="0" i="0" u="none" strike="noStrike" cap="none" baseline="0" dirty="0">
              <a:solidFill>
                <a:schemeClr val="dk2"/>
              </a:solidFill>
              <a:latin typeface="Short Stack"/>
              <a:ea typeface="Short Stack"/>
              <a:cs typeface="Short Stack"/>
              <a:sym typeface="Short Stack"/>
            </a:endParaRPr>
          </a:p>
        </p:txBody>
      </p:sp>
      <p:sp>
        <p:nvSpPr>
          <p:cNvPr id="282" name="Shape 282"/>
          <p:cNvSpPr txBox="1">
            <a:spLocks noGrp="1"/>
          </p:cNvSpPr>
          <p:nvPr>
            <p:ph idx="1"/>
          </p:nvPr>
        </p:nvSpPr>
        <p:spPr>
          <a:xfrm>
            <a:off x="454312" y="1208471"/>
            <a:ext cx="8229600" cy="4525963"/>
          </a:xfrm>
          <a:prstGeom prst="rect">
            <a:avLst/>
          </a:prstGeom>
          <a:noFill/>
          <a:ln>
            <a:noFill/>
          </a:ln>
        </p:spPr>
        <p:txBody>
          <a:bodyPr lIns="91425" tIns="45700" rIns="91425" bIns="45700" anchor="t" anchorCtr="0">
            <a:noAutofit/>
          </a:bodyPr>
          <a:lstStyle/>
          <a:p>
            <a:pPr marL="0" lvl="0" indent="0" algn="ctr">
              <a:spcBef>
                <a:spcPts val="0"/>
              </a:spcBef>
              <a:buClr>
                <a:schemeClr val="dk1"/>
              </a:buClr>
              <a:buSzPct val="100000"/>
              <a:buNone/>
            </a:pPr>
            <a:r>
              <a:rPr lang="en-US" sz="3400" b="1" dirty="0"/>
              <a:t>Dabbing</a:t>
            </a:r>
            <a:r>
              <a:rPr lang="en-US" sz="3400" dirty="0"/>
              <a:t>: Smoking Hash Oil resins extracted from the marijuana plant made with butane. </a:t>
            </a:r>
          </a:p>
          <a:p>
            <a:pPr marL="0" lvl="0" indent="0" algn="ctr">
              <a:spcBef>
                <a:spcPts val="0"/>
              </a:spcBef>
              <a:buClr>
                <a:schemeClr val="dk1"/>
              </a:buClr>
              <a:buSzPct val="100000"/>
              <a:buNone/>
            </a:pPr>
            <a:r>
              <a:rPr lang="en-US" b="0" i="1" u="none" strike="noStrike" cap="none" baseline="0" dirty="0">
                <a:solidFill>
                  <a:schemeClr val="dk1"/>
                </a:solidFill>
                <a:latin typeface="Short Stack"/>
                <a:ea typeface="Short Stack"/>
                <a:cs typeface="Short Stack"/>
                <a:sym typeface="Short Stack"/>
              </a:rPr>
              <a:t>Wax, Ear Wax, Oil, </a:t>
            </a:r>
            <a:r>
              <a:rPr lang="en-US" i="1" dirty="0">
                <a:solidFill>
                  <a:schemeClr val="dk1"/>
                </a:solidFill>
                <a:latin typeface="Short Stack"/>
                <a:ea typeface="Short Stack"/>
                <a:cs typeface="Short Stack"/>
                <a:sym typeface="Short Stack"/>
              </a:rPr>
              <a:t>Honey Bowl</a:t>
            </a:r>
            <a:r>
              <a:rPr lang="en-US" b="0" i="1" u="none" strike="noStrike" cap="none" baseline="0" dirty="0">
                <a:solidFill>
                  <a:schemeClr val="dk1"/>
                </a:solidFill>
                <a:latin typeface="Short Stack"/>
                <a:ea typeface="Short Stack"/>
                <a:cs typeface="Short Stack"/>
                <a:sym typeface="Short Stack"/>
              </a:rPr>
              <a:t>, Butter, Dabs, Shatter</a:t>
            </a:r>
          </a:p>
          <a:p>
            <a:pPr marL="342900" marR="0" lvl="0" indent="-139700" algn="l" rtl="0">
              <a:spcBef>
                <a:spcPts val="640"/>
              </a:spcBef>
              <a:spcAft>
                <a:spcPts val="0"/>
              </a:spcAft>
              <a:buClr>
                <a:schemeClr val="dk1"/>
              </a:buClr>
              <a:buFont typeface="Arial"/>
              <a:buNone/>
            </a:pPr>
            <a:endParaRPr sz="3200" b="0" i="0" u="none" strike="noStrike" cap="none" baseline="0" dirty="0">
              <a:solidFill>
                <a:schemeClr val="dk1"/>
              </a:solidFill>
              <a:latin typeface="Short Stack"/>
              <a:ea typeface="Short Stack"/>
              <a:cs typeface="Short Stack"/>
              <a:sym typeface="Short Stack"/>
            </a:endParaRPr>
          </a:p>
        </p:txBody>
      </p:sp>
      <p:pic>
        <p:nvPicPr>
          <p:cNvPr id="283" name="Shape 283"/>
          <p:cNvPicPr preferRelativeResize="0"/>
          <p:nvPr/>
        </p:nvPicPr>
        <p:blipFill rotWithShape="1">
          <a:blip r:embed="rId3">
            <a:alphaModFix/>
          </a:blip>
          <a:srcRect/>
          <a:stretch/>
        </p:blipFill>
        <p:spPr>
          <a:xfrm>
            <a:off x="2764719" y="4118343"/>
            <a:ext cx="3608787" cy="1891772"/>
          </a:xfrm>
          <a:prstGeom prst="rect">
            <a:avLst/>
          </a:prstGeom>
          <a:noFill/>
          <a:ln>
            <a:noFill/>
          </a:ln>
        </p:spPr>
      </p:pic>
      <p:sp>
        <p:nvSpPr>
          <p:cNvPr id="2" name="AutoShape 2" descr="Image result for hash oil dab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Image result for hash oil dab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68879"/>
            <a:ext cx="1790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http://www.frank151.com/storage/blog/bloggers/posts/week-in-weed/BHO5_FRANK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165" y="4168879"/>
            <a:ext cx="2170545" cy="162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5722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fade">
                                      <p:cBhvr>
                                        <p:cTn id="7" dur="2000"/>
                                        <p:tgtEl>
                                          <p:spTgt spid="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xEl>
                                              <p:pRg st="1" end="1"/>
                                            </p:txEl>
                                          </p:spTgt>
                                        </p:tgtEl>
                                        <p:attrNameLst>
                                          <p:attrName>style.visibility</p:attrName>
                                        </p:attrNameLst>
                                      </p:cBhvr>
                                      <p:to>
                                        <p:strVal val="visible"/>
                                      </p:to>
                                    </p:set>
                                    <p:animEffect transition="in" filter="fade">
                                      <p:cBhvr>
                                        <p:cTn id="12" dur="2000"/>
                                        <p:tgtEl>
                                          <p:spTgt spid="2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Image result for smoking vs vaping">
            <a:extLst>
              <a:ext uri="{FF2B5EF4-FFF2-40B4-BE49-F238E27FC236}">
                <a16:creationId xmlns:a16="http://schemas.microsoft.com/office/drawing/2014/main" id="{1AD96149-E555-4BF9-8373-559AF775C43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95" b="97494" l="15527" r="89551">
                        <a14:foregroundMark x1="86328" y1="15490" x2="86328" y2="15490"/>
                        <a14:foregroundMark x1="87988" y1="12756" x2="87988" y2="12756"/>
                        <a14:foregroundMark x1="89648" y1="15262" x2="89648" y2="15262"/>
                        <a14:foregroundMark x1="81836" y1="74260" x2="81836" y2="74260"/>
                        <a14:foregroundMark x1="62793" y1="93394" x2="62793" y2="93394"/>
                        <a14:foregroundMark x1="61816" y1="93166" x2="61816" y2="93166"/>
                        <a14:foregroundMark x1="69727" y1="92483" x2="69727" y2="92483"/>
                        <a14:foregroundMark x1="84766" y1="96583" x2="84766" y2="96583"/>
                        <a14:foregroundMark x1="79102" y1="97722" x2="79102" y2="97722"/>
                        <a14:foregroundMark x1="86914" y1="17768" x2="86914" y2="17768"/>
                        <a14:foregroundMark x1="84473" y1="37813" x2="84473" y2="37813"/>
                        <a14:foregroundMark x1="85059" y1="43736" x2="85059" y2="43736"/>
                        <a14:foregroundMark x1="15527" y1="92027" x2="15527" y2="92027"/>
                        <a14:foregroundMark x1="26465" y1="42141" x2="26465" y2="42141"/>
                        <a14:foregroundMark x1="26465" y1="46469" x2="26465" y2="46469"/>
                        <a14:foregroundMark x1="28613" y1="63554" x2="28613" y2="63554"/>
                        <a14:foregroundMark x1="21191" y1="31207" x2="21191" y2="31207"/>
                        <a14:foregroundMark x1="22852" y1="38041" x2="22852" y2="38041"/>
                        <a14:foregroundMark x1="28711" y1="55581" x2="28711" y2="55581"/>
                        <a14:foregroundMark x1="24707" y1="47380" x2="24707" y2="47380"/>
                        <a14:foregroundMark x1="25684" y1="57631" x2="25684" y2="57631"/>
                        <a14:foregroundMark x1="87500" y1="19134" x2="87500" y2="19134"/>
                        <a14:foregroundMark x1="86328" y1="21185" x2="86328" y2="21185"/>
                        <a14:foregroundMark x1="84375" y1="25513" x2="84375" y2="25513"/>
                        <a14:foregroundMark x1="76367" y1="52164" x2="76367" y2="52164"/>
                        <a14:foregroundMark x1="78027" y1="43052" x2="78027" y2="43052"/>
                      </a14:backgroundRemoval>
                    </a14:imgEffect>
                  </a14:imgLayer>
                </a14:imgProps>
              </a:ext>
              <a:ext uri="{28A0092B-C50C-407E-A947-70E740481C1C}">
                <a14:useLocalDpi xmlns:a14="http://schemas.microsoft.com/office/drawing/2010/main" val="0"/>
              </a:ext>
            </a:extLst>
          </a:blip>
          <a:srcRect l="18818" r="6151"/>
          <a:stretch/>
        </p:blipFill>
        <p:spPr bwMode="auto">
          <a:xfrm>
            <a:off x="517063" y="1217295"/>
            <a:ext cx="9137477" cy="561022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a:extLst>
              <a:ext uri="{FF2B5EF4-FFF2-40B4-BE49-F238E27FC236}">
                <a16:creationId xmlns:a16="http://schemas.microsoft.com/office/drawing/2014/main" id="{581A962F-E278-4893-8B11-03757EDB403C}"/>
              </a:ext>
            </a:extLst>
          </p:cNvPr>
          <p:cNvSpPr>
            <a:spLocks noGrp="1" noChangeArrowheads="1"/>
          </p:cNvSpPr>
          <p:nvPr>
            <p:ph type="ctrTitle"/>
          </p:nvPr>
        </p:nvSpPr>
        <p:spPr>
          <a:xfrm>
            <a:off x="419100" y="512763"/>
            <a:ext cx="8305800" cy="1470025"/>
          </a:xfrm>
        </p:spPr>
        <p:txBody>
          <a:bodyPr>
            <a:normAutofit/>
          </a:bodyPr>
          <a:lstStyle/>
          <a:p>
            <a:pPr>
              <a:defRPr/>
            </a:pPr>
            <a:r>
              <a:rPr lang="en-US" altLang="en-US" sz="4300" dirty="0"/>
              <a:t>NICOTINE</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https://publicintelligence.net/wp-content/uploads/2014/11/hash-oil-potenc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100"/>
            <a:ext cx="9144000"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89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8" name="Picture 6" descr="http://imageserver.ebscohost.com/img/imageqv/actual/mmw/20170616/34561524.jpg?ephost1=dGJyMMTo50Sepq840dvuOLCmr0%2bepq5Srqa4SK6WxWXS"/>
          <p:cNvPicPr>
            <a:picLocks noChangeAspect="1" noChangeArrowheads="1"/>
          </p:cNvPicPr>
          <p:nvPr/>
        </p:nvPicPr>
        <p:blipFill rotWithShape="1">
          <a:blip r:embed="rId3">
            <a:extLst>
              <a:ext uri="{28A0092B-C50C-407E-A947-70E740481C1C}">
                <a14:useLocalDpi xmlns:a14="http://schemas.microsoft.com/office/drawing/2010/main" val="0"/>
              </a:ext>
            </a:extLst>
          </a:blip>
          <a:srcRect t="45153" b="33467"/>
          <a:stretch/>
        </p:blipFill>
        <p:spPr bwMode="auto">
          <a:xfrm>
            <a:off x="232226" y="1227124"/>
            <a:ext cx="8439150" cy="11974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server.ebscohost.com/img/imageqv/actual/mmw/20170616/34561523.jpg?ephost1=dGJyMMTo50Sepq840dvuOLCmr0%2bepq5Srqa4SK6WxWXS"/>
          <p:cNvPicPr>
            <a:picLocks noChangeAspect="1" noChangeArrowheads="1"/>
          </p:cNvPicPr>
          <p:nvPr/>
        </p:nvPicPr>
        <p:blipFill rotWithShape="1">
          <a:blip r:embed="rId4">
            <a:extLst>
              <a:ext uri="{28A0092B-C50C-407E-A947-70E740481C1C}">
                <a14:useLocalDpi xmlns:a14="http://schemas.microsoft.com/office/drawing/2010/main" val="0"/>
              </a:ext>
            </a:extLst>
          </a:blip>
          <a:srcRect t="11011" b="30115"/>
          <a:stretch/>
        </p:blipFill>
        <p:spPr bwMode="auto">
          <a:xfrm>
            <a:off x="279851" y="2920894"/>
            <a:ext cx="8343900" cy="33310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0"/>
          <p:cNvSpPr txBox="1">
            <a:spLocks/>
          </p:cNvSpPr>
          <p:nvPr/>
        </p:nvSpPr>
        <p:spPr bwMode="auto">
          <a:xfrm>
            <a:off x="801004" y="243991"/>
            <a:ext cx="7772400" cy="79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000" b="1" kern="1200">
                <a:solidFill>
                  <a:srgbClr val="007B89"/>
                </a:solidFill>
                <a:latin typeface="Helvetica"/>
                <a:ea typeface="MS PGothic" pitchFamily="34" charset="-128"/>
                <a:cs typeface="Helvetica"/>
              </a:defRPr>
            </a:lvl1pPr>
            <a:lvl2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2pPr>
            <a:lvl3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3pPr>
            <a:lvl4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4pPr>
            <a:lvl5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5pPr>
            <a:lvl6pPr marL="457200" algn="l" defTabSz="457200" rtl="0" fontAlgn="base">
              <a:spcBef>
                <a:spcPct val="0"/>
              </a:spcBef>
              <a:spcAft>
                <a:spcPct val="0"/>
              </a:spcAft>
              <a:defRPr sz="4000" b="1">
                <a:solidFill>
                  <a:schemeClr val="tx1"/>
                </a:solidFill>
                <a:latin typeface="Helvetica" charset="0"/>
                <a:ea typeface="ＭＳ Ｐゴシック" charset="0"/>
              </a:defRPr>
            </a:lvl6pPr>
            <a:lvl7pPr marL="914400" algn="l" defTabSz="457200" rtl="0" fontAlgn="base">
              <a:spcBef>
                <a:spcPct val="0"/>
              </a:spcBef>
              <a:spcAft>
                <a:spcPct val="0"/>
              </a:spcAft>
              <a:defRPr sz="4000" b="1">
                <a:solidFill>
                  <a:schemeClr val="tx1"/>
                </a:solidFill>
                <a:latin typeface="Helvetica" charset="0"/>
                <a:ea typeface="ＭＳ Ｐゴシック" charset="0"/>
              </a:defRPr>
            </a:lvl7pPr>
            <a:lvl8pPr marL="1371600" algn="l" defTabSz="457200" rtl="0" fontAlgn="base">
              <a:spcBef>
                <a:spcPct val="0"/>
              </a:spcBef>
              <a:spcAft>
                <a:spcPct val="0"/>
              </a:spcAft>
              <a:defRPr sz="4000" b="1">
                <a:solidFill>
                  <a:schemeClr val="tx1"/>
                </a:solidFill>
                <a:latin typeface="Helvetica" charset="0"/>
                <a:ea typeface="ＭＳ Ｐゴシック" charset="0"/>
              </a:defRPr>
            </a:lvl8pPr>
            <a:lvl9pPr marL="1828800" algn="l" defTabSz="457200" rtl="0" fontAlgn="base">
              <a:spcBef>
                <a:spcPct val="0"/>
              </a:spcBef>
              <a:spcAft>
                <a:spcPct val="0"/>
              </a:spcAft>
              <a:defRPr sz="4000" b="1">
                <a:solidFill>
                  <a:schemeClr val="tx1"/>
                </a:solidFill>
                <a:latin typeface="Helvetica" charset="0"/>
                <a:ea typeface="ＭＳ Ｐゴシック" charset="0"/>
              </a:defRPr>
            </a:lvl9pPr>
          </a:lstStyle>
          <a:p>
            <a:pPr eaLnBrk="1" hangingPunct="1"/>
            <a:r>
              <a:rPr lang="en-US" altLang="en-US" dirty="0">
                <a:solidFill>
                  <a:srgbClr val="FF0000"/>
                </a:solidFill>
                <a:latin typeface="Helvetica" panose="020B0604020202020204" pitchFamily="34" charset="0"/>
                <a:cs typeface="Helvetica" panose="020B0604020202020204" pitchFamily="34" charset="0"/>
              </a:rPr>
              <a:t>We are learning…</a:t>
            </a:r>
          </a:p>
        </p:txBody>
      </p:sp>
      <p:sp>
        <p:nvSpPr>
          <p:cNvPr id="9" name="Title 30"/>
          <p:cNvSpPr txBox="1">
            <a:spLocks/>
          </p:cNvSpPr>
          <p:nvPr/>
        </p:nvSpPr>
        <p:spPr bwMode="auto">
          <a:xfrm>
            <a:off x="801004" y="2536476"/>
            <a:ext cx="7772400" cy="79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000" b="1" kern="1200">
                <a:solidFill>
                  <a:srgbClr val="007B89"/>
                </a:solidFill>
                <a:latin typeface="Helvetica"/>
                <a:ea typeface="MS PGothic" pitchFamily="34" charset="-128"/>
                <a:cs typeface="Helvetica"/>
              </a:defRPr>
            </a:lvl1pPr>
            <a:lvl2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2pPr>
            <a:lvl3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3pPr>
            <a:lvl4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4pPr>
            <a:lvl5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5pPr>
            <a:lvl6pPr marL="457200" algn="l" defTabSz="457200" rtl="0" fontAlgn="base">
              <a:spcBef>
                <a:spcPct val="0"/>
              </a:spcBef>
              <a:spcAft>
                <a:spcPct val="0"/>
              </a:spcAft>
              <a:defRPr sz="4000" b="1">
                <a:solidFill>
                  <a:schemeClr val="tx1"/>
                </a:solidFill>
                <a:latin typeface="Helvetica" charset="0"/>
                <a:ea typeface="ＭＳ Ｐゴシック" charset="0"/>
              </a:defRPr>
            </a:lvl6pPr>
            <a:lvl7pPr marL="914400" algn="l" defTabSz="457200" rtl="0" fontAlgn="base">
              <a:spcBef>
                <a:spcPct val="0"/>
              </a:spcBef>
              <a:spcAft>
                <a:spcPct val="0"/>
              </a:spcAft>
              <a:defRPr sz="4000" b="1">
                <a:solidFill>
                  <a:schemeClr val="tx1"/>
                </a:solidFill>
                <a:latin typeface="Helvetica" charset="0"/>
                <a:ea typeface="ＭＳ Ｐゴシック" charset="0"/>
              </a:defRPr>
            </a:lvl7pPr>
            <a:lvl8pPr marL="1371600" algn="l" defTabSz="457200" rtl="0" fontAlgn="base">
              <a:spcBef>
                <a:spcPct val="0"/>
              </a:spcBef>
              <a:spcAft>
                <a:spcPct val="0"/>
              </a:spcAft>
              <a:defRPr sz="4000" b="1">
                <a:solidFill>
                  <a:schemeClr val="tx1"/>
                </a:solidFill>
                <a:latin typeface="Helvetica" charset="0"/>
                <a:ea typeface="ＭＳ Ｐゴシック" charset="0"/>
              </a:defRPr>
            </a:lvl8pPr>
            <a:lvl9pPr marL="1828800" algn="l" defTabSz="457200" rtl="0" fontAlgn="base">
              <a:spcBef>
                <a:spcPct val="0"/>
              </a:spcBef>
              <a:spcAft>
                <a:spcPct val="0"/>
              </a:spcAft>
              <a:defRPr sz="4000" b="1">
                <a:solidFill>
                  <a:schemeClr val="tx1"/>
                </a:solidFill>
                <a:latin typeface="Helvetica" charset="0"/>
                <a:ea typeface="ＭＳ Ｐゴシック" charset="0"/>
              </a:defRPr>
            </a:lvl9pPr>
          </a:lstStyle>
          <a:p>
            <a:pPr eaLnBrk="1" hangingPunct="1"/>
            <a:r>
              <a:rPr lang="en-US" altLang="en-US" sz="1400" dirty="0">
                <a:solidFill>
                  <a:prstClr val="black"/>
                </a:solidFill>
                <a:latin typeface="Helvetica" panose="020B0604020202020204" pitchFamily="34" charset="0"/>
                <a:cs typeface="Helvetica" panose="020B0604020202020204" pitchFamily="34" charset="0"/>
              </a:rPr>
              <a:t>Current use: United States Middle School Students</a:t>
            </a:r>
          </a:p>
        </p:txBody>
      </p:sp>
      <p:sp>
        <p:nvSpPr>
          <p:cNvPr id="10" name="Title 30"/>
          <p:cNvSpPr txBox="1">
            <a:spLocks/>
          </p:cNvSpPr>
          <p:nvPr/>
        </p:nvSpPr>
        <p:spPr bwMode="auto">
          <a:xfrm>
            <a:off x="801004" y="6251923"/>
            <a:ext cx="7772400" cy="79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000" b="1" kern="1200">
                <a:solidFill>
                  <a:srgbClr val="007B89"/>
                </a:solidFill>
                <a:latin typeface="Helvetica"/>
                <a:ea typeface="MS PGothic" pitchFamily="34" charset="-128"/>
                <a:cs typeface="Helvetica"/>
              </a:defRPr>
            </a:lvl1pPr>
            <a:lvl2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2pPr>
            <a:lvl3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3pPr>
            <a:lvl4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4pPr>
            <a:lvl5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5pPr>
            <a:lvl6pPr marL="457200" algn="l" defTabSz="457200" rtl="0" fontAlgn="base">
              <a:spcBef>
                <a:spcPct val="0"/>
              </a:spcBef>
              <a:spcAft>
                <a:spcPct val="0"/>
              </a:spcAft>
              <a:defRPr sz="4000" b="1">
                <a:solidFill>
                  <a:schemeClr val="tx1"/>
                </a:solidFill>
                <a:latin typeface="Helvetica" charset="0"/>
                <a:ea typeface="ＭＳ Ｐゴシック" charset="0"/>
              </a:defRPr>
            </a:lvl6pPr>
            <a:lvl7pPr marL="914400" algn="l" defTabSz="457200" rtl="0" fontAlgn="base">
              <a:spcBef>
                <a:spcPct val="0"/>
              </a:spcBef>
              <a:spcAft>
                <a:spcPct val="0"/>
              </a:spcAft>
              <a:defRPr sz="4000" b="1">
                <a:solidFill>
                  <a:schemeClr val="tx1"/>
                </a:solidFill>
                <a:latin typeface="Helvetica" charset="0"/>
                <a:ea typeface="ＭＳ Ｐゴシック" charset="0"/>
              </a:defRPr>
            </a:lvl7pPr>
            <a:lvl8pPr marL="1371600" algn="l" defTabSz="457200" rtl="0" fontAlgn="base">
              <a:spcBef>
                <a:spcPct val="0"/>
              </a:spcBef>
              <a:spcAft>
                <a:spcPct val="0"/>
              </a:spcAft>
              <a:defRPr sz="4000" b="1">
                <a:solidFill>
                  <a:schemeClr val="tx1"/>
                </a:solidFill>
                <a:latin typeface="Helvetica" charset="0"/>
                <a:ea typeface="ＭＳ Ｐゴシック" charset="0"/>
              </a:defRPr>
            </a:lvl8pPr>
            <a:lvl9pPr marL="1828800" algn="l" defTabSz="457200" rtl="0" fontAlgn="base">
              <a:spcBef>
                <a:spcPct val="0"/>
              </a:spcBef>
              <a:spcAft>
                <a:spcPct val="0"/>
              </a:spcAft>
              <a:defRPr sz="4000" b="1">
                <a:solidFill>
                  <a:schemeClr val="tx1"/>
                </a:solidFill>
                <a:latin typeface="Helvetica" charset="0"/>
                <a:ea typeface="ＭＳ Ｐゴシック" charset="0"/>
              </a:defRPr>
            </a:lvl9pPr>
          </a:lstStyle>
          <a:p>
            <a:pPr eaLnBrk="1" hangingPunct="1"/>
            <a:r>
              <a:rPr lang="en-US" altLang="en-US" sz="1400" dirty="0">
                <a:solidFill>
                  <a:prstClr val="black"/>
                </a:solidFill>
                <a:latin typeface="Helvetica" panose="020B0604020202020204" pitchFamily="34" charset="0"/>
                <a:cs typeface="Helvetica" panose="020B0604020202020204" pitchFamily="34" charset="0"/>
              </a:rPr>
              <a:t>Current use: United States High School Students</a:t>
            </a:r>
          </a:p>
        </p:txBody>
      </p:sp>
    </p:spTree>
    <p:extLst>
      <p:ext uri="{BB962C8B-B14F-4D97-AF65-F5344CB8AC3E}">
        <p14:creationId xmlns:p14="http://schemas.microsoft.com/office/powerpoint/2010/main" val="41514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72" y="419602"/>
            <a:ext cx="8578748" cy="571916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lung c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89" y="1097642"/>
            <a:ext cx="8814313" cy="436308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945" y="968736"/>
            <a:ext cx="6400800" cy="4857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229972" y="419602"/>
            <a:ext cx="8607808" cy="5849119"/>
          </a:xfrm>
          <a:prstGeom prst="rect">
            <a:avLst/>
          </a:prstGeom>
        </p:spPr>
      </p:pic>
      <p:pic>
        <p:nvPicPr>
          <p:cNvPr id="7" name="Picture 6"/>
          <p:cNvPicPr>
            <a:picLocks noChangeAspect="1"/>
          </p:cNvPicPr>
          <p:nvPr/>
        </p:nvPicPr>
        <p:blipFill>
          <a:blip r:embed="rId7"/>
          <a:stretch>
            <a:fillRect/>
          </a:stretch>
        </p:blipFill>
        <p:spPr>
          <a:xfrm>
            <a:off x="840970" y="972758"/>
            <a:ext cx="7274559" cy="4849706"/>
          </a:xfrm>
          <a:prstGeom prst="rect">
            <a:avLst/>
          </a:prstGeom>
        </p:spPr>
      </p:pic>
      <p:pic>
        <p:nvPicPr>
          <p:cNvPr id="14348" name="Picture 12" descr="Image result for 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26" y="375920"/>
            <a:ext cx="9208150" cy="648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5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fade">
                                      <p:cBhvr>
                                        <p:cTn id="17" dur="500"/>
                                        <p:tgtEl>
                                          <p:spTgt spid="143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348"/>
                                        </p:tgtEl>
                                        <p:attrNameLst>
                                          <p:attrName>style.visibility</p:attrName>
                                        </p:attrNameLst>
                                      </p:cBhvr>
                                      <p:to>
                                        <p:strVal val="visible"/>
                                      </p:to>
                                    </p:set>
                                    <p:animEffect transition="in" filter="fade">
                                      <p:cBhvr>
                                        <p:cTn id="32" dur="5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D54FAF-0AE7-48ED-AF8F-874426A0DDCD}"/>
              </a:ext>
            </a:extLst>
          </p:cNvPr>
          <p:cNvSpPr txBox="1"/>
          <p:nvPr/>
        </p:nvSpPr>
        <p:spPr>
          <a:xfrm>
            <a:off x="571498" y="1299541"/>
            <a:ext cx="8067675" cy="2554545"/>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DISCUSSION:</a:t>
            </a:r>
          </a:p>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you start smoking or vaping first?</a:t>
            </a:r>
          </a:p>
          <a:p>
            <a:pPr algn="ctr"/>
            <a:r>
              <a:rPr lang="en-US" sz="2400" b="1" dirty="0">
                <a:solidFill>
                  <a:srgbClr val="FF0000"/>
                </a:solidFill>
                <a:effectLst>
                  <a:outerShdw blurRad="38100" dist="38100" dir="2700000" algn="tl">
                    <a:srgbClr val="000000">
                      <a:alpha val="43137"/>
                    </a:srgbClr>
                  </a:outerShdw>
                </a:effectLst>
                <a:cs typeface="Calibri" panose="020F0502020204030204" pitchFamily="34" charset="0"/>
              </a:rPr>
              <a:t>Why did you start</a:t>
            </a: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Curiosity? To Fit In?</a:t>
            </a:r>
          </a:p>
          <a:p>
            <a:pPr algn="ctr"/>
            <a:r>
              <a:rPr lang="en-US" sz="2400" b="1" dirty="0">
                <a:solidFill>
                  <a:srgbClr val="FF0000"/>
                </a:solidFill>
                <a:effectLst>
                  <a:outerShdw blurRad="38100" dist="38100" dir="2700000" algn="tl">
                    <a:srgbClr val="000000">
                      <a:alpha val="43137"/>
                    </a:srgbClr>
                  </a:outerShdw>
                </a:effectLst>
                <a:cs typeface="Calibri" panose="020F0502020204030204" pitchFamily="34" charset="0"/>
              </a:rPr>
              <a:t>Have you noticed any negative effects from smoking or vaping?</a:t>
            </a:r>
          </a:p>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think you are addicted to nicotine?</a:t>
            </a:r>
          </a:p>
        </p:txBody>
      </p:sp>
    </p:spTree>
    <p:extLst>
      <p:ext uri="{BB962C8B-B14F-4D97-AF65-F5344CB8AC3E}">
        <p14:creationId xmlns:p14="http://schemas.microsoft.com/office/powerpoint/2010/main" val="1564704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table, cake, sitting, chocolate&#10;&#10;Description automatically generated">
            <a:extLst>
              <a:ext uri="{FF2B5EF4-FFF2-40B4-BE49-F238E27FC236}">
                <a16:creationId xmlns:a16="http://schemas.microsoft.com/office/drawing/2014/main" id="{AB444EA9-B588-4B50-AA13-418DF1A859F0}"/>
              </a:ext>
            </a:extLst>
          </p:cNvPr>
          <p:cNvPicPr>
            <a:picLocks noGrp="1" noChangeAspect="1"/>
          </p:cNvPicPr>
          <p:nvPr>
            <p:ph idx="1"/>
          </p:nvPr>
        </p:nvPicPr>
        <p:blipFill>
          <a:blip r:embed="rId2"/>
          <a:stretch>
            <a:fillRect/>
          </a:stretch>
        </p:blipFill>
        <p:spPr>
          <a:xfrm>
            <a:off x="2041834" y="2250810"/>
            <a:ext cx="5060331" cy="4114800"/>
          </a:xfrm>
        </p:spPr>
      </p:pic>
      <p:sp>
        <p:nvSpPr>
          <p:cNvPr id="3" name="Google Shape;299;p23">
            <a:extLst>
              <a:ext uri="{FF2B5EF4-FFF2-40B4-BE49-F238E27FC236}">
                <a16:creationId xmlns:a16="http://schemas.microsoft.com/office/drawing/2014/main" id="{C1B80187-E2AB-4C9E-8607-1C88E8A5AAFE}"/>
              </a:ext>
            </a:extLst>
          </p:cNvPr>
          <p:cNvSpPr txBox="1">
            <a:spLocks noGrp="1"/>
          </p:cNvSpPr>
          <p:nvPr>
            <p:ph type="title"/>
          </p:nvPr>
        </p:nvSpPr>
        <p:spPr>
          <a:xfrm>
            <a:off x="685800" y="304800"/>
            <a:ext cx="7772400" cy="1676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1" i="0" u="none" dirty="0">
                <a:solidFill>
                  <a:schemeClr val="dk1"/>
                </a:solidFill>
              </a:rPr>
              <a:t>How do you take care of your Frontal Lobe?</a:t>
            </a:r>
            <a:endParaRPr b="1" dirty="0"/>
          </a:p>
        </p:txBody>
      </p:sp>
    </p:spTree>
    <p:extLst>
      <p:ext uri="{BB962C8B-B14F-4D97-AF65-F5344CB8AC3E}">
        <p14:creationId xmlns:p14="http://schemas.microsoft.com/office/powerpoint/2010/main" val="14904853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203439"/>
            <a:ext cx="5974080" cy="3877907"/>
          </a:xfrm>
        </p:spPr>
        <p:txBody>
          <a:bodyPr/>
          <a:lstStyle/>
          <a:p>
            <a:pPr marL="0" indent="0">
              <a:buNone/>
            </a:pPr>
            <a:r>
              <a:rPr lang="en-US" sz="1600" i="1" dirty="0">
                <a:latin typeface="Helvetica" panose="020B0604020202020204" pitchFamily="34" charset="0"/>
                <a:cs typeface="Helvetica" panose="020B0604020202020204" pitchFamily="34" charset="0"/>
              </a:rPr>
              <a:t>Late 1800’s</a:t>
            </a: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pPr marL="0" indent="0" algn="ctr">
              <a:buNone/>
            </a:pPr>
            <a:r>
              <a:rPr lang="en-US" sz="2000" b="1" dirty="0">
                <a:latin typeface="Helvetica" panose="020B0604020202020204" pitchFamily="34" charset="0"/>
                <a:cs typeface="Helvetica" panose="020B0604020202020204" pitchFamily="34" charset="0"/>
              </a:rPr>
              <a:t>Heroin cough syrup was a “safe” over-the-counter children’s medicine…</a:t>
            </a:r>
          </a:p>
          <a:p>
            <a:endParaRPr lang="en-US" sz="2000" b="1" dirty="0">
              <a:latin typeface="Helvetica" panose="020B0604020202020204" pitchFamily="34" charset="0"/>
              <a:cs typeface="Helvetica" panose="020B0604020202020204" pitchFamily="34" charset="0"/>
            </a:endParaRPr>
          </a:p>
        </p:txBody>
      </p:sp>
      <p:pic>
        <p:nvPicPr>
          <p:cNvPr id="4" name="Picture 3" descr="C:\Users\haglerp\Pictures\heroin syrup.gif"/>
          <p:cNvPicPr/>
          <p:nvPr/>
        </p:nvPicPr>
        <p:blipFill>
          <a:blip r:embed="rId3">
            <a:extLst>
              <a:ext uri="{28A0092B-C50C-407E-A947-70E740481C1C}">
                <a14:useLocalDpi xmlns:a14="http://schemas.microsoft.com/office/drawing/2010/main" val="0"/>
              </a:ext>
            </a:extLst>
          </a:blip>
          <a:srcRect/>
          <a:stretch>
            <a:fillRect/>
          </a:stretch>
        </p:blipFill>
        <p:spPr bwMode="auto">
          <a:xfrm>
            <a:off x="1388110" y="338137"/>
            <a:ext cx="4762500" cy="3438525"/>
          </a:xfrm>
          <a:prstGeom prst="rect">
            <a:avLst/>
          </a:prstGeom>
          <a:noFill/>
          <a:ln>
            <a:noFill/>
          </a:ln>
        </p:spPr>
      </p:pic>
      <p:sp>
        <p:nvSpPr>
          <p:cNvPr id="5" name="Content Placeholder 2"/>
          <p:cNvSpPr txBox="1">
            <a:spLocks/>
          </p:cNvSpPr>
          <p:nvPr/>
        </p:nvSpPr>
        <p:spPr bwMode="auto">
          <a:xfrm>
            <a:off x="3139440" y="2080692"/>
            <a:ext cx="58420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58595B"/>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58595B"/>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58595B"/>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58595B"/>
                </a:solidFill>
                <a:latin typeface="Arial" panose="020B0604020202020204" pitchFamily="34" charset="0"/>
                <a:ea typeface="MS PGothic" pitchFamily="34"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2000" i="1" dirty="0">
                <a:latin typeface="Helvetica" panose="020B0604020202020204" pitchFamily="34" charset="0"/>
                <a:cs typeface="Helvetica" panose="020B0604020202020204" pitchFamily="34" charset="0"/>
              </a:rPr>
              <a:t>Early 1900’s</a:t>
            </a:r>
          </a:p>
          <a:p>
            <a:pPr marL="0" indent="0">
              <a:buFont typeface="Arial" panose="020B0604020202020204" pitchFamily="34" charset="0"/>
              <a:buNone/>
            </a:pPr>
            <a:endParaRPr lang="en-US" sz="2000" i="1"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pPr marL="0" indent="0" algn="ctr">
              <a:buFont typeface="Arial" panose="020B0604020202020204" pitchFamily="34" charset="0"/>
              <a:buNone/>
            </a:pPr>
            <a:r>
              <a:rPr lang="en-US" sz="2000" b="1" dirty="0">
                <a:latin typeface="Helvetica" panose="020B0604020202020204" pitchFamily="34" charset="0"/>
                <a:cs typeface="Helvetica" panose="020B0604020202020204" pitchFamily="34" charset="0"/>
              </a:rPr>
              <a:t>Cocaine was an ingredient in Coca-Cola…a “safe” way to cure depression and indigestion…</a:t>
            </a:r>
          </a:p>
        </p:txBody>
      </p:sp>
      <p:pic>
        <p:nvPicPr>
          <p:cNvPr id="6" name="Picture 5" descr="C:\Users\haglerp\Pictures\coca cola.jpg"/>
          <p:cNvPicPr/>
          <p:nvPr/>
        </p:nvPicPr>
        <p:blipFill>
          <a:blip r:embed="rId4">
            <a:extLst>
              <a:ext uri="{28A0092B-C50C-407E-A947-70E740481C1C}">
                <a14:useLocalDpi xmlns:a14="http://schemas.microsoft.com/office/drawing/2010/main" val="0"/>
              </a:ext>
            </a:extLst>
          </a:blip>
          <a:srcRect/>
          <a:stretch>
            <a:fillRect/>
          </a:stretch>
        </p:blipFill>
        <p:spPr bwMode="auto">
          <a:xfrm>
            <a:off x="3356291" y="2811737"/>
            <a:ext cx="5055073" cy="2809875"/>
          </a:xfrm>
          <a:prstGeom prst="rect">
            <a:avLst/>
          </a:prstGeom>
          <a:noFill/>
          <a:ln>
            <a:noFill/>
          </a:ln>
        </p:spPr>
      </p:pic>
    </p:spTree>
    <p:extLst>
      <p:ext uri="{BB962C8B-B14F-4D97-AF65-F5344CB8AC3E}">
        <p14:creationId xmlns:p14="http://schemas.microsoft.com/office/powerpoint/2010/main" val="362556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3124"/>
          </a:xfrm>
        </p:spPr>
        <p:txBody>
          <a:bodyPr/>
          <a:lstStyle/>
          <a:p>
            <a:pPr marL="342900" lvl="0" indent="-342900" algn="ctr">
              <a:spcBef>
                <a:spcPct val="20000"/>
              </a:spcBef>
            </a:pPr>
            <a:r>
              <a:rPr lang="en-US" b="0" dirty="0">
                <a:hlinkClick r:id="rId4"/>
              </a:rPr>
              <a:t>Camel Cigarette Commercial 1950</a:t>
            </a:r>
            <a:br>
              <a:rPr lang="en-US" b="0" dirty="0"/>
            </a:br>
            <a:endParaRPr lang="en-US" dirty="0"/>
          </a:p>
        </p:txBody>
      </p:sp>
      <p:pic>
        <p:nvPicPr>
          <p:cNvPr id="4" name="More Doctors Smoke Camels Than Any Other Cigarett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593124"/>
            <a:ext cx="9144000" cy="5708822"/>
          </a:xfrm>
        </p:spPr>
      </p:pic>
    </p:spTree>
    <p:extLst>
      <p:ext uri="{BB962C8B-B14F-4D97-AF65-F5344CB8AC3E}">
        <p14:creationId xmlns:p14="http://schemas.microsoft.com/office/powerpoint/2010/main" val="169113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3898" y="271754"/>
            <a:ext cx="8229600" cy="571500"/>
          </a:xfrm>
        </p:spPr>
        <p:txBody>
          <a:bodyPr/>
          <a:lstStyle/>
          <a:p>
            <a:r>
              <a:rPr lang="en-US" dirty="0"/>
              <a:t>Rationale for Development</a:t>
            </a:r>
          </a:p>
        </p:txBody>
      </p:sp>
      <p:sp>
        <p:nvSpPr>
          <p:cNvPr id="3" name="Content Placeholder 2"/>
          <p:cNvSpPr>
            <a:spLocks noGrp="1"/>
          </p:cNvSpPr>
          <p:nvPr>
            <p:ph sz="half" idx="1"/>
          </p:nvPr>
        </p:nvSpPr>
        <p:spPr>
          <a:xfrm>
            <a:off x="4611578" y="1214265"/>
            <a:ext cx="4532422" cy="4525963"/>
          </a:xfrm>
        </p:spPr>
        <p:txBody>
          <a:bodyPr/>
          <a:lstStyle/>
          <a:p>
            <a:r>
              <a:rPr lang="en-US" sz="2500" dirty="0"/>
              <a:t>Hon Lik developed in 2003.</a:t>
            </a:r>
          </a:p>
          <a:p>
            <a:r>
              <a:rPr lang="en-US" sz="2500" dirty="0"/>
              <a:t>His father died of lung cancer from smoking.</a:t>
            </a:r>
          </a:p>
          <a:p>
            <a:r>
              <a:rPr lang="en-US" sz="2500" dirty="0"/>
              <a:t>He wanted to provide a safer alternative and reduced the fire hazard of traditional cigarettes.</a:t>
            </a:r>
          </a:p>
          <a:p>
            <a:pPr marL="0" indent="0">
              <a:buNone/>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06" y="3694980"/>
            <a:ext cx="4176318" cy="278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312406" y="1397145"/>
            <a:ext cx="3584030" cy="2437667"/>
          </a:xfrm>
          <a:prstGeom prst="rect">
            <a:avLst/>
          </a:prstGeom>
        </p:spPr>
      </p:pic>
    </p:spTree>
    <p:extLst>
      <p:ext uri="{BB962C8B-B14F-4D97-AF65-F5344CB8AC3E}">
        <p14:creationId xmlns:p14="http://schemas.microsoft.com/office/powerpoint/2010/main" val="34604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http://quitsmokingcommunity.org/wp-content/uploads/2015/01/100-vegetable-glycer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690" y="3207956"/>
            <a:ext cx="3130334" cy="36978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5580" y="527823"/>
            <a:ext cx="8407914" cy="5102581"/>
          </a:xfrm>
        </p:spPr>
        <p:txBody>
          <a:bodyPr/>
          <a:lstStyle/>
          <a:p>
            <a:pPr marL="0" indent="0">
              <a:buNone/>
            </a:pPr>
            <a:r>
              <a:rPr lang="en-US" dirty="0"/>
              <a:t>E-liquid is primarily composed of a combination of…</a:t>
            </a:r>
          </a:p>
          <a:p>
            <a:pPr marL="914400" lvl="1" indent="-514350">
              <a:buFont typeface="+mj-lt"/>
              <a:buAutoNum type="arabicPeriod"/>
            </a:pPr>
            <a:r>
              <a:rPr lang="en-US" dirty="0"/>
              <a:t>Propylene glycol </a:t>
            </a:r>
          </a:p>
          <a:p>
            <a:pPr marL="914400" lvl="1" indent="-514350">
              <a:buFont typeface="+mj-lt"/>
              <a:buAutoNum type="arabicPeriod"/>
            </a:pPr>
            <a:r>
              <a:rPr lang="en-US" dirty="0"/>
              <a:t>Vegetable glycerin</a:t>
            </a:r>
          </a:p>
          <a:p>
            <a:pPr marL="914400" lvl="1" indent="-514350">
              <a:buFont typeface="+mj-lt"/>
              <a:buAutoNum type="arabicPeriod"/>
            </a:pPr>
            <a:r>
              <a:rPr lang="en-US" dirty="0"/>
              <a:t>Nicotine (from 42 to 0 mg/mL)</a:t>
            </a:r>
          </a:p>
          <a:p>
            <a:pPr marL="914400" lvl="1" indent="-514350">
              <a:buFont typeface="+mj-lt"/>
              <a:buAutoNum type="arabicPeriod"/>
            </a:pPr>
            <a:r>
              <a:rPr lang="en-US" dirty="0"/>
              <a:t>Artificial flavorings</a:t>
            </a:r>
          </a:p>
          <a:p>
            <a:pPr marL="400050" lvl="1" indent="0">
              <a:buNone/>
            </a:pP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77" y="4025777"/>
            <a:ext cx="3592166" cy="239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4079" y="335324"/>
            <a:ext cx="1821414" cy="162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www.dogfoodadvisor.com/wp-content/uploads/2009/07/propylene-glycol-antifreeze-blu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932" y="2368390"/>
            <a:ext cx="2537708" cy="4134010"/>
          </a:xfrm>
          <a:prstGeom prst="rect">
            <a:avLst/>
          </a:prstGeom>
          <a:noFill/>
          <a:extLst>
            <a:ext uri="{909E8E84-426E-40DD-AFC4-6F175D3DCCD1}">
              <a14:hiddenFill xmlns:a14="http://schemas.microsoft.com/office/drawing/2010/main">
                <a:solidFill>
                  <a:srgbClr val="FFFFFF"/>
                </a:solidFill>
              </a14:hiddenFill>
            </a:ext>
          </a:extLst>
        </p:spPr>
      </p:pic>
      <p:sp>
        <p:nvSpPr>
          <p:cNvPr id="7" name="Left Arrow 6"/>
          <p:cNvSpPr/>
          <p:nvPr/>
        </p:nvSpPr>
        <p:spPr>
          <a:xfrm rot="19054335">
            <a:off x="7120228" y="3137870"/>
            <a:ext cx="1666061" cy="72733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23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49"/>
                                        </p:tgtEl>
                                        <p:attrNameLst>
                                          <p:attrName>style.visibility</p:attrName>
                                        </p:attrNameLst>
                                      </p:cBhvr>
                                      <p:to>
                                        <p:strVal val="visible"/>
                                      </p:to>
                                    </p:set>
                                    <p:animEffect transition="in" filter="fade">
                                      <p:cBhvr>
                                        <p:cTn id="20" dur="500"/>
                                        <p:tgtEl>
                                          <p:spTgt spid="6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Effect transition="in" filter="fade">
                                      <p:cBhvr>
                                        <p:cTn id="40" dur="500"/>
                                        <p:tgtEl>
                                          <p:spTgt spid="614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12" y="2771942"/>
            <a:ext cx="2546064" cy="2546064"/>
          </a:xfrm>
          <a:prstGeom prst="rect">
            <a:avLst/>
          </a:prstGeom>
        </p:spPr>
      </p:pic>
      <p:pic>
        <p:nvPicPr>
          <p:cNvPr id="244" name="Shape 244"/>
          <p:cNvPicPr preferRelativeResize="0"/>
          <p:nvPr/>
        </p:nvPicPr>
        <p:blipFill rotWithShape="1">
          <a:blip r:embed="rId4">
            <a:alphaModFix/>
          </a:blip>
          <a:srcRect/>
          <a:stretch/>
        </p:blipFill>
        <p:spPr>
          <a:xfrm>
            <a:off x="7175093" y="700160"/>
            <a:ext cx="1593783" cy="2437797"/>
          </a:xfrm>
          <a:prstGeom prst="rect">
            <a:avLst/>
          </a:prstGeom>
          <a:noFill/>
          <a:ln>
            <a:noFill/>
          </a:ln>
        </p:spPr>
      </p:pic>
      <p:pic>
        <p:nvPicPr>
          <p:cNvPr id="1026" name="Picture 2" descr="http://gloimg.gearbest.com/gb/201308/goods-img/1376531754024-P-9986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84" y="743274"/>
            <a:ext cx="3494064" cy="3494064"/>
          </a:xfrm>
          <a:prstGeom prst="rect">
            <a:avLst/>
          </a:prstGeom>
          <a:noFill/>
          <a:extLst>
            <a:ext uri="{909E8E84-426E-40DD-AFC4-6F175D3DCCD1}">
              <a14:hiddenFill xmlns:a14="http://schemas.microsoft.com/office/drawing/2010/main">
                <a:solidFill>
                  <a:srgbClr val="FFFFFF"/>
                </a:solidFill>
              </a14:hiddenFill>
            </a:ext>
          </a:extLst>
        </p:spPr>
      </p:pic>
      <p:sp>
        <p:nvSpPr>
          <p:cNvPr id="241" name="Shape 241"/>
          <p:cNvSpPr txBox="1">
            <a:spLocks noGrp="1"/>
          </p:cNvSpPr>
          <p:nvPr>
            <p:ph type="title"/>
          </p:nvPr>
        </p:nvSpPr>
        <p:spPr>
          <a:xfrm>
            <a:off x="159897" y="2008"/>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baseline="0" dirty="0">
                <a:solidFill>
                  <a:schemeClr val="dk2"/>
                </a:solidFill>
                <a:latin typeface="Short Stack"/>
                <a:ea typeface="Short Stack"/>
                <a:cs typeface="Short Stack"/>
                <a:sym typeface="Short Stack"/>
              </a:rPr>
              <a:t>E-Cigarettes &amp; Vaporizers</a:t>
            </a:r>
          </a:p>
        </p:txBody>
      </p:sp>
      <p:pic>
        <p:nvPicPr>
          <p:cNvPr id="245" name="Shape 245"/>
          <p:cNvPicPr preferRelativeResize="0"/>
          <p:nvPr/>
        </p:nvPicPr>
        <p:blipFill rotWithShape="1">
          <a:blip r:embed="rId6">
            <a:alphaModFix/>
          </a:blip>
          <a:srcRect/>
          <a:stretch/>
        </p:blipFill>
        <p:spPr>
          <a:xfrm>
            <a:off x="2057401" y="4178348"/>
            <a:ext cx="4321019" cy="2828924"/>
          </a:xfrm>
          <a:prstGeom prst="rect">
            <a:avLst/>
          </a:prstGeom>
          <a:noFill/>
          <a:ln>
            <a:noFill/>
          </a:ln>
        </p:spPr>
      </p:pic>
      <p:pic>
        <p:nvPicPr>
          <p:cNvPr id="9" name="Shape 262"/>
          <p:cNvPicPr preferRelativeResize="0">
            <a:picLocks/>
          </p:cNvPicPr>
          <p:nvPr/>
        </p:nvPicPr>
        <p:blipFill rotWithShape="1">
          <a:blip r:embed="rId7">
            <a:alphaModFix/>
          </a:blip>
          <a:srcRect/>
          <a:stretch/>
        </p:blipFill>
        <p:spPr>
          <a:xfrm>
            <a:off x="2620901" y="1280319"/>
            <a:ext cx="3571997" cy="2631281"/>
          </a:xfrm>
          <a:prstGeom prst="rect">
            <a:avLst/>
          </a:prstGeom>
          <a:noFill/>
          <a:ln>
            <a:noFill/>
          </a:ln>
        </p:spPr>
      </p:pic>
      <p:pic>
        <p:nvPicPr>
          <p:cNvPr id="10" name="Picture 4" descr="http://quitsmokingcommunity.org/wp-content/uploads/2015/02/iolite-wispr-vaporizer-review.png"/>
          <p:cNvPicPr>
            <a:picLocks noChangeAspect="1" noChangeArrowheads="1"/>
          </p:cNvPicPr>
          <p:nvPr/>
        </p:nvPicPr>
        <p:blipFill rotWithShape="1">
          <a:blip r:embed="rId8">
            <a:extLst>
              <a:ext uri="{28A0092B-C50C-407E-A947-70E740481C1C}">
                <a14:useLocalDpi xmlns:a14="http://schemas.microsoft.com/office/drawing/2010/main" val="0"/>
              </a:ext>
            </a:extLst>
          </a:blip>
          <a:srcRect t="4196" b="4616"/>
          <a:stretch/>
        </p:blipFill>
        <p:spPr bwMode="auto">
          <a:xfrm>
            <a:off x="472597" y="4504086"/>
            <a:ext cx="1711297" cy="1560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05720">
            <a:off x="6772963" y="4974831"/>
            <a:ext cx="2082219" cy="1940458"/>
          </a:xfrm>
          <a:prstGeom prst="rect">
            <a:avLst/>
          </a:prstGeom>
        </p:spPr>
      </p:pic>
    </p:spTree>
    <p:extLst>
      <p:ext uri="{BB962C8B-B14F-4D97-AF65-F5344CB8AC3E}">
        <p14:creationId xmlns:p14="http://schemas.microsoft.com/office/powerpoint/2010/main" val="311420786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gtEl>
                                        <p:attrNameLst>
                                          <p:attrName>style.visibility</p:attrName>
                                        </p:attrNameLst>
                                      </p:cBhvr>
                                      <p:to>
                                        <p:strVal val="visible"/>
                                      </p:to>
                                    </p:set>
                                    <p:animEffect transition="in" filter="fade">
                                      <p:cBhvr>
                                        <p:cTn id="12" dur="5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5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571500"/>
          </a:xfrm>
        </p:spPr>
        <p:txBody>
          <a:bodyPr/>
          <a:lstStyle/>
          <a:p>
            <a:r>
              <a:rPr lang="en-US" dirty="0"/>
              <a:t>Advertisers Claims…</a:t>
            </a:r>
          </a:p>
        </p:txBody>
      </p:sp>
      <p:sp>
        <p:nvSpPr>
          <p:cNvPr id="3" name="Content Placeholder 2"/>
          <p:cNvSpPr>
            <a:spLocks noGrp="1"/>
          </p:cNvSpPr>
          <p:nvPr>
            <p:ph sz="half" idx="1"/>
          </p:nvPr>
        </p:nvSpPr>
        <p:spPr>
          <a:xfrm>
            <a:off x="549322" y="2900572"/>
            <a:ext cx="8045355" cy="3308887"/>
          </a:xfrm>
        </p:spPr>
        <p:txBody>
          <a:bodyPr/>
          <a:lstStyle/>
          <a:p>
            <a:r>
              <a:rPr lang="en-US" sz="2750" dirty="0"/>
              <a:t>No offensive odors</a:t>
            </a:r>
          </a:p>
          <a:p>
            <a:r>
              <a:rPr lang="en-US" sz="2750" dirty="0"/>
              <a:t>Cheaper than smoking cigarettes (save 50-75%)</a:t>
            </a:r>
          </a:p>
          <a:p>
            <a:r>
              <a:rPr lang="en-US" sz="2750" dirty="0"/>
              <a:t>Can vape in more places</a:t>
            </a:r>
          </a:p>
          <a:p>
            <a:r>
              <a:rPr lang="en-US" sz="2750" dirty="0"/>
              <a:t>Safe alternative to traditional tobacco products</a:t>
            </a:r>
          </a:p>
          <a:p>
            <a:r>
              <a:rPr lang="en-US" sz="2750" dirty="0"/>
              <a:t>Reduce cigarette cravings and nicotine withdrawal symptoms</a:t>
            </a:r>
          </a:p>
          <a:p>
            <a:pPr marL="0" indent="0">
              <a:buNone/>
            </a:pPr>
            <a:endParaRPr lang="en-US" dirty="0"/>
          </a:p>
        </p:txBody>
      </p:sp>
      <p:pic>
        <p:nvPicPr>
          <p:cNvPr id="6146" name="Picture 2" descr="vape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395" y="55084"/>
            <a:ext cx="3390405" cy="339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8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237"/>
            <a:ext cx="9123948" cy="5448300"/>
          </a:xfrm>
          <a:prstGeom prst="rect">
            <a:avLst/>
          </a:prstGeom>
        </p:spPr>
      </p:pic>
      <p:sp>
        <p:nvSpPr>
          <p:cNvPr id="3" name="TextBox 2"/>
          <p:cNvSpPr txBox="1"/>
          <p:nvPr/>
        </p:nvSpPr>
        <p:spPr>
          <a:xfrm>
            <a:off x="666071" y="5688537"/>
            <a:ext cx="7599680" cy="1015663"/>
          </a:xfrm>
          <a:prstGeom prst="rect">
            <a:avLst/>
          </a:prstGeom>
          <a:noFill/>
        </p:spPr>
        <p:txBody>
          <a:bodyPr wrap="square" rtlCol="0">
            <a:spAutoFit/>
          </a:bodyPr>
          <a:lstStyle/>
          <a:p>
            <a:r>
              <a:rPr lang="en-US" sz="3000" b="1" dirty="0">
                <a:latin typeface="Helvetica" panose="020B0604020202020204" pitchFamily="34" charset="0"/>
                <a:cs typeface="Helvetica" panose="020B0604020202020204" pitchFamily="34" charset="0"/>
              </a:rPr>
              <a:t>        3600-5000    	  				  20-50</a:t>
            </a:r>
          </a:p>
          <a:p>
            <a:r>
              <a:rPr lang="en-US" sz="3000" b="1" dirty="0">
                <a:latin typeface="Helvetica" panose="020B0604020202020204" pitchFamily="34" charset="0"/>
                <a:cs typeface="Helvetica" panose="020B0604020202020204" pitchFamily="34" charset="0"/>
              </a:rPr>
              <a:t>					TOXIC CHEMCIALS</a:t>
            </a:r>
          </a:p>
        </p:txBody>
      </p:sp>
    </p:spTree>
    <p:extLst>
      <p:ext uri="{BB962C8B-B14F-4D97-AF65-F5344CB8AC3E}">
        <p14:creationId xmlns:p14="http://schemas.microsoft.com/office/powerpoint/2010/main" val="124080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E-Cigarettes The Vaping Craz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igarettes The Vaping Craze.potx" id="{5CF29DF6-EB09-4D76-B5E9-EDD2B77932B7}" vid="{AC3887EE-15D1-4404-ABF5-925193EFB4C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igarettes The Vaping Craze.potx" id="{5CF29DF6-EB09-4D76-B5E9-EDD2B77932B7}" vid="{CB4BF47E-3896-484A-B04F-58AAE68F24EF}"/>
    </a:ext>
  </a:extLst>
</a:theme>
</file>

<file path=ppt/theme/theme3.xml><?xml version="1.0" encoding="utf-8"?>
<a:theme xmlns:a="http://schemas.openxmlformats.org/drawingml/2006/main" name="3_TCOR Interim PowerPoint Templat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COR Interim PowerPoint Template.potx" id="{3414C995-8701-4A6D-BA80-26389EAE63CE}" vid="{FD829B3C-910E-4DBC-A933-FC140F56A9D0}"/>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E-Cigarettes The Vaping Craz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igarettes The Vaping Craze.potx" id="{5CF29DF6-EB09-4D76-B5E9-EDD2B77932B7}" vid="{AC3887EE-15D1-4404-ABF5-925193EFB4CE}"/>
    </a:ext>
  </a:extLst>
</a:theme>
</file>

<file path=ppt/theme/theme6.xml><?xml version="1.0" encoding="utf-8"?>
<a:theme xmlns:a="http://schemas.openxmlformats.org/drawingml/2006/main" name="8_E-Cigarettes The Vaping Craz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igarettes The Vaping Craze.potx" id="{5CF29DF6-EB09-4D76-B5E9-EDD2B77932B7}" vid="{AC3887EE-15D1-4404-ABF5-925193EFB4CE}"/>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BF53E37E8CC429C53EB95D41399BA" ma:contentTypeVersion="9" ma:contentTypeDescription="Create a new document." ma:contentTypeScope="" ma:versionID="0246d2fb8d461590103428d727e8096d">
  <xsd:schema xmlns:xsd="http://www.w3.org/2001/XMLSchema" xmlns:xs="http://www.w3.org/2001/XMLSchema" xmlns:p="http://schemas.microsoft.com/office/2006/metadata/properties" xmlns:ns2="d0573515-e35d-4b47-bda2-e02d105c9f88" targetNamespace="http://schemas.microsoft.com/office/2006/metadata/properties" ma:root="true" ma:fieldsID="12a2b491eb512808fd81645e9dc037d1" ns2:_="">
    <xsd:import namespace="d0573515-e35d-4b47-bda2-e02d105c9f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3515-e35d-4b47-bda2-e02d105c9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3F3A7C-8928-4EC9-B19A-7932C8132E38}"/>
</file>

<file path=customXml/itemProps2.xml><?xml version="1.0" encoding="utf-8"?>
<ds:datastoreItem xmlns:ds="http://schemas.openxmlformats.org/officeDocument/2006/customXml" ds:itemID="{3667967A-7698-4498-ABA8-65CD5DC5A02E}"/>
</file>

<file path=customXml/itemProps3.xml><?xml version="1.0" encoding="utf-8"?>
<ds:datastoreItem xmlns:ds="http://schemas.openxmlformats.org/officeDocument/2006/customXml" ds:itemID="{6D2A7CBD-8CA8-4FA4-9B42-E6B22AC36C68}"/>
</file>

<file path=docProps/app.xml><?xml version="1.0" encoding="utf-8"?>
<Properties xmlns="http://schemas.openxmlformats.org/officeDocument/2006/extended-properties" xmlns:vt="http://schemas.openxmlformats.org/officeDocument/2006/docPropsVTypes">
  <Template>E-Cigarettes The Vaping Craze</Template>
  <TotalTime>6652</TotalTime>
  <Words>1241</Words>
  <Application>Microsoft Office PowerPoint</Application>
  <PresentationFormat>On-screen Show (4:3)</PresentationFormat>
  <Paragraphs>116</Paragraphs>
  <Slides>24</Slides>
  <Notes>17</Notes>
  <HiddenSlides>0</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24</vt:i4>
      </vt:variant>
    </vt:vector>
  </HeadingPairs>
  <TitlesOfParts>
    <vt:vector size="39" baseType="lpstr">
      <vt:lpstr>Arial</vt:lpstr>
      <vt:lpstr>Calibri</vt:lpstr>
      <vt:lpstr>Calibri Light</vt:lpstr>
      <vt:lpstr>Helvetica</vt:lpstr>
      <vt:lpstr>Short Stack</vt:lpstr>
      <vt:lpstr>Times New Roman</vt:lpstr>
      <vt:lpstr>E-Cigarettes The Vaping Craze</vt:lpstr>
      <vt:lpstr>1_Office Theme</vt:lpstr>
      <vt:lpstr>3_TCOR Interim PowerPoint Template</vt:lpstr>
      <vt:lpstr>Blank Presentation</vt:lpstr>
      <vt:lpstr>7_E-Cigarettes The Vaping Craze</vt:lpstr>
      <vt:lpstr>8_E-Cigarettes The Vaping Craze</vt:lpstr>
      <vt:lpstr>3_Office Theme</vt:lpstr>
      <vt:lpstr>1_Blank Presentation</vt:lpstr>
      <vt:lpstr>4_Blank Presentation</vt:lpstr>
      <vt:lpstr>PowerPoint Presentation</vt:lpstr>
      <vt:lpstr>NICOTINE</vt:lpstr>
      <vt:lpstr>PowerPoint Presentation</vt:lpstr>
      <vt:lpstr>Camel Cigarette Commercial 1950 </vt:lpstr>
      <vt:lpstr>Rationale for Development</vt:lpstr>
      <vt:lpstr>PowerPoint Presentation</vt:lpstr>
      <vt:lpstr>E-Cigarettes &amp; Vaporizers</vt:lpstr>
      <vt:lpstr>Advertisers Claims…</vt:lpstr>
      <vt:lpstr>PowerPoint Presentation</vt:lpstr>
      <vt:lpstr>Dangerous Components/Emissions</vt:lpstr>
      <vt:lpstr>PowerPoint Presentation</vt:lpstr>
      <vt:lpstr>The World Health Organization (WHO) does not consider e-cigarettes to be a legitimate therapy to quit smoking. The percentage of people who quit smoking after trying e-cigarettes:            </vt:lpstr>
      <vt:lpstr>Nicotine</vt:lpstr>
      <vt:lpstr>Juul advertises the use of nicotine salts that contain over 50%mg of nicotine per pod  </vt:lpstr>
      <vt:lpstr>Juul advertises the use of nicotine salts that contain over 50%mg of nicotine per pod  </vt:lpstr>
      <vt:lpstr>PowerPoint Presentation</vt:lpstr>
      <vt:lpstr>Why We Are So Attached to Nicotine</vt:lpstr>
      <vt:lpstr>PowerPoint Presentation</vt:lpstr>
      <vt:lpstr>Marijuana Extracts</vt:lpstr>
      <vt:lpstr>PowerPoint Presentation</vt:lpstr>
      <vt:lpstr>PowerPoint Presentation</vt:lpstr>
      <vt:lpstr>PowerPoint Presentation</vt:lpstr>
      <vt:lpstr>PowerPoint Presentation</vt:lpstr>
      <vt:lpstr>How do you take care of your Frontal Lobe?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E-Cigarettes: The Vaping Craze</dc:title>
  <dc:creator>Phil</dc:creator>
  <cp:lastModifiedBy>Crystal Collier, PhD</cp:lastModifiedBy>
  <cp:revision>113</cp:revision>
  <dcterms:created xsi:type="dcterms:W3CDTF">2015-08-05T01:40:54Z</dcterms:created>
  <dcterms:modified xsi:type="dcterms:W3CDTF">2020-07-06T23:23:14Z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0x010100C8EBF53E37E8CC429C53EB95D41399BA</vt:lpwstr>
  </property>
</Properties>
</file>