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4" r:id="rId1"/>
    <p:sldMasterId id="2147483726" r:id="rId2"/>
    <p:sldMasterId id="2147483738" r:id="rId3"/>
  </p:sldMasterIdLst>
  <p:notesMasterIdLst>
    <p:notesMasterId r:id="rId24"/>
  </p:notesMasterIdLst>
  <p:sldIdLst>
    <p:sldId id="535" r:id="rId4"/>
    <p:sldId id="258" r:id="rId5"/>
    <p:sldId id="259" r:id="rId6"/>
    <p:sldId id="263" r:id="rId7"/>
    <p:sldId id="261" r:id="rId8"/>
    <p:sldId id="262" r:id="rId9"/>
    <p:sldId id="554" r:id="rId10"/>
    <p:sldId id="553" r:id="rId11"/>
    <p:sldId id="272" r:id="rId12"/>
    <p:sldId id="555" r:id="rId13"/>
    <p:sldId id="556" r:id="rId14"/>
    <p:sldId id="552" r:id="rId15"/>
    <p:sldId id="557" r:id="rId16"/>
    <p:sldId id="558" r:id="rId17"/>
    <p:sldId id="265" r:id="rId18"/>
    <p:sldId id="264" r:id="rId19"/>
    <p:sldId id="266" r:id="rId20"/>
    <p:sldId id="344" r:id="rId21"/>
    <p:sldId id="267" r:id="rId22"/>
    <p:sldId id="551"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5" roundtripDataSignature="AMtx7mipFnsHiXzaoZyP/fHz/dEQtLqx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1368"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5137"/>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1925" y="0"/>
            <a:ext cx="3038475" cy="465137"/>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81100" y="696912"/>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5037" y="4416425"/>
            <a:ext cx="5140325" cy="4183062"/>
          </a:xfrm>
          <a:prstGeom prst="rect">
            <a:avLst/>
          </a:prstGeom>
          <a:noFill/>
          <a:ln>
            <a:noFill/>
          </a:ln>
        </p:spPr>
        <p:txBody>
          <a:bodyPr spcFirstLastPara="1" wrap="square" lIns="93150" tIns="46575" rIns="93150" bIns="4657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831262"/>
            <a:ext cx="3038475" cy="465137"/>
          </a:xfrm>
          <a:prstGeom prst="rect">
            <a:avLst/>
          </a:prstGeom>
          <a:noFill/>
          <a:ln>
            <a:noFill/>
          </a:ln>
        </p:spPr>
        <p:txBody>
          <a:bodyPr spcFirstLastPara="1" wrap="square" lIns="93150" tIns="46575" rIns="93150" bIns="46575"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1925" y="8831262"/>
            <a:ext cx="3038475"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62" name="Google Shape;62;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1: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20" name="Google Shape;120;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181100" y="696913"/>
            <a:ext cx="4648200" cy="3486150"/>
          </a:xfrm>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During DA spikes, our midbrain lights up and our frontal lobe goes dark.  Our survival system is now in charge of our brains.  The thinking, good judgment part of our brain in inaccessible during active use.  Does this explain why you can stop using but once you have ingested the chemical, you loose control?</a:t>
            </a:r>
          </a:p>
        </p:txBody>
      </p:sp>
    </p:spTree>
    <p:extLst>
      <p:ext uri="{BB962C8B-B14F-4D97-AF65-F5344CB8AC3E}">
        <p14:creationId xmlns:p14="http://schemas.microsoft.com/office/powerpoint/2010/main" val="2191460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2: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342900" marR="0" lvl="0" indent="-342900" algn="l" defTabSz="914400" rtl="0" eaLnBrk="1" fontAlgn="auto" latinLnBrk="0" hangingPunct="1">
              <a:lnSpc>
                <a:spcPct val="100000"/>
              </a:lnSpc>
              <a:spcBef>
                <a:spcPts val="0"/>
              </a:spcBef>
              <a:spcAft>
                <a:spcPts val="0"/>
              </a:spcAft>
              <a:buClr>
                <a:schemeClr val="dk1"/>
              </a:buClr>
              <a:buSzPts val="2800"/>
              <a:buFont typeface="Calibri"/>
              <a:buChar char="•"/>
              <a:tabLst/>
              <a:defRPr/>
            </a:pPr>
            <a:r>
              <a:rPr lang="en-US" sz="1800" b="1" i="0" u="none" strike="noStrike" cap="none" dirty="0">
                <a:solidFill>
                  <a:srgbClr val="000000"/>
                </a:solidFill>
                <a:latin typeface="Arial"/>
                <a:ea typeface="Arial"/>
                <a:cs typeface="Arial"/>
                <a:sym typeface="Calibri"/>
              </a:rPr>
              <a:t>Brief Situational Confidence Questionnaire (BSCQ) </a:t>
            </a:r>
            <a:endParaRPr lang="en-US" sz="1800" b="0" i="0" u="none" strike="noStrike" cap="none" dirty="0">
              <a:solidFill>
                <a:srgbClr val="000000"/>
              </a:solidFill>
              <a:latin typeface="Arial"/>
              <a:ea typeface="Arial"/>
              <a:cs typeface="Arial"/>
              <a:sym typeface="Calibri"/>
            </a:endParaRPr>
          </a:p>
          <a:p>
            <a:pPr marL="342900" marR="0" lvl="0" indent="-342900" algn="l" rtl="0">
              <a:lnSpc>
                <a:spcPct val="100000"/>
              </a:lnSpc>
              <a:spcBef>
                <a:spcPts val="0"/>
              </a:spcBef>
              <a:spcAft>
                <a:spcPts val="0"/>
              </a:spcAft>
              <a:buClr>
                <a:schemeClr val="dk1"/>
              </a:buClr>
              <a:buSzPts val="2800"/>
              <a:buFont typeface="Calibri"/>
              <a:buChar char="•"/>
            </a:pPr>
            <a:r>
              <a:rPr lang="en-US" sz="1800" b="0" i="0" u="none" strike="noStrike" cap="none" dirty="0">
                <a:solidFill>
                  <a:schemeClr val="dk1"/>
                </a:solidFill>
                <a:latin typeface="Calibri"/>
                <a:ea typeface="Calibri"/>
                <a:cs typeface="Calibri"/>
                <a:sym typeface="Calibri"/>
              </a:rPr>
              <a:t>What is your profile?</a:t>
            </a:r>
            <a:endParaRPr lang="en-US" dirty="0"/>
          </a:p>
          <a:p>
            <a:pPr marL="342900" marR="0" lvl="0" indent="-342900" algn="l" rtl="0">
              <a:lnSpc>
                <a:spcPct val="100000"/>
              </a:lnSpc>
              <a:spcBef>
                <a:spcPts val="560"/>
              </a:spcBef>
              <a:spcAft>
                <a:spcPts val="0"/>
              </a:spcAft>
              <a:buClr>
                <a:schemeClr val="dk1"/>
              </a:buClr>
              <a:buSzPts val="2800"/>
              <a:buFont typeface="Calibri"/>
              <a:buChar char="•"/>
            </a:pPr>
            <a:r>
              <a:rPr lang="en-US" sz="1800" b="0" i="0" u="none" strike="noStrike" cap="none" dirty="0">
                <a:solidFill>
                  <a:schemeClr val="dk1"/>
                </a:solidFill>
                <a:latin typeface="Calibri"/>
                <a:ea typeface="Calibri"/>
                <a:cs typeface="Calibri"/>
                <a:sym typeface="Calibri"/>
              </a:rPr>
              <a:t>In what situations are you </a:t>
            </a:r>
            <a:r>
              <a:rPr lang="en-US" sz="1800" b="1" i="0" u="none" strike="noStrike" cap="none" dirty="0">
                <a:solidFill>
                  <a:schemeClr val="dk1"/>
                </a:solidFill>
                <a:latin typeface="Calibri"/>
                <a:ea typeface="Calibri"/>
                <a:cs typeface="Calibri"/>
                <a:sym typeface="Calibri"/>
              </a:rPr>
              <a:t>most</a:t>
            </a:r>
            <a:r>
              <a:rPr lang="en-US" sz="1800" b="0" i="0" u="none" strike="noStrike" cap="none" dirty="0">
                <a:solidFill>
                  <a:schemeClr val="dk1"/>
                </a:solidFill>
                <a:latin typeface="Calibri"/>
                <a:ea typeface="Calibri"/>
                <a:cs typeface="Calibri"/>
                <a:sym typeface="Calibri"/>
              </a:rPr>
              <a:t> confident? Where are you? Who are you with?</a:t>
            </a:r>
            <a:endParaRPr lang="en-US" dirty="0"/>
          </a:p>
          <a:p>
            <a:pPr marL="342900" marR="0" lvl="0" indent="-342900" algn="l" rtl="0">
              <a:lnSpc>
                <a:spcPct val="100000"/>
              </a:lnSpc>
              <a:spcBef>
                <a:spcPts val="560"/>
              </a:spcBef>
              <a:spcAft>
                <a:spcPts val="0"/>
              </a:spcAft>
              <a:buClr>
                <a:schemeClr val="dk1"/>
              </a:buClr>
              <a:buSzPts val="2800"/>
              <a:buFont typeface="Calibri"/>
              <a:buChar char="•"/>
            </a:pPr>
            <a:r>
              <a:rPr lang="en-US" sz="1800" b="0" i="0" u="none" strike="noStrike" cap="none" dirty="0">
                <a:solidFill>
                  <a:schemeClr val="dk1"/>
                </a:solidFill>
                <a:latin typeface="Calibri"/>
                <a:ea typeface="Calibri"/>
                <a:cs typeface="Calibri"/>
                <a:sym typeface="Calibri"/>
              </a:rPr>
              <a:t>In what situations are you </a:t>
            </a:r>
            <a:r>
              <a:rPr lang="en-US" sz="1800" b="1" i="0" u="none" strike="noStrike" cap="none" dirty="0">
                <a:solidFill>
                  <a:schemeClr val="dk1"/>
                </a:solidFill>
                <a:latin typeface="Calibri"/>
                <a:ea typeface="Calibri"/>
                <a:cs typeface="Calibri"/>
                <a:sym typeface="Calibri"/>
              </a:rPr>
              <a:t>least</a:t>
            </a:r>
            <a:r>
              <a:rPr lang="en-US" sz="1800" b="0" i="0" u="none" strike="noStrike" cap="none" dirty="0">
                <a:solidFill>
                  <a:schemeClr val="dk1"/>
                </a:solidFill>
                <a:latin typeface="Calibri"/>
                <a:ea typeface="Calibri"/>
                <a:cs typeface="Calibri"/>
                <a:sym typeface="Calibri"/>
              </a:rPr>
              <a:t> confident? Where are you? Who are you with?</a:t>
            </a:r>
            <a:endParaRPr lang="en-US" dirty="0"/>
          </a:p>
          <a:p>
            <a:pPr marL="342900" marR="0" lvl="0" indent="-342900" algn="l" rtl="0">
              <a:lnSpc>
                <a:spcPct val="100000"/>
              </a:lnSpc>
              <a:spcBef>
                <a:spcPts val="560"/>
              </a:spcBef>
              <a:spcAft>
                <a:spcPts val="0"/>
              </a:spcAft>
              <a:buClr>
                <a:schemeClr val="dk1"/>
              </a:buClr>
              <a:buSzPts val="2800"/>
              <a:buFont typeface="Calibri"/>
              <a:buChar char="•"/>
            </a:pPr>
            <a:r>
              <a:rPr lang="en-US" sz="1800" b="0" i="0" u="none" strike="noStrike" cap="none" dirty="0">
                <a:solidFill>
                  <a:schemeClr val="dk1"/>
                </a:solidFill>
                <a:latin typeface="Calibri"/>
                <a:ea typeface="Calibri"/>
                <a:cs typeface="Calibri"/>
                <a:sym typeface="Calibri"/>
              </a:rPr>
              <a:t>Is there any specific situation where you know </a:t>
            </a:r>
            <a:r>
              <a:rPr lang="en-US" sz="1800" b="0" i="0" u="sng" strike="noStrike" cap="none" dirty="0">
                <a:solidFill>
                  <a:schemeClr val="dk1"/>
                </a:solidFill>
                <a:latin typeface="Calibri"/>
                <a:ea typeface="Calibri"/>
                <a:cs typeface="Calibri"/>
                <a:sym typeface="Calibri"/>
              </a:rPr>
              <a:t>without a doubt </a:t>
            </a:r>
            <a:r>
              <a:rPr lang="en-US" sz="1800" b="0" i="0" u="none" strike="noStrike" cap="none" dirty="0">
                <a:solidFill>
                  <a:schemeClr val="dk1"/>
                </a:solidFill>
                <a:latin typeface="Calibri"/>
                <a:ea typeface="Calibri"/>
                <a:cs typeface="Calibri"/>
                <a:sym typeface="Calibri"/>
              </a:rPr>
              <a:t>you cannot control your impulses?</a:t>
            </a:r>
            <a:endParaRPr lang="en-US" dirty="0"/>
          </a:p>
          <a:p>
            <a:pPr marL="342900" marR="0" lvl="0" indent="-342900" algn="l" rtl="0">
              <a:lnSpc>
                <a:spcPct val="100000"/>
              </a:lnSpc>
              <a:spcBef>
                <a:spcPts val="560"/>
              </a:spcBef>
              <a:spcAft>
                <a:spcPts val="0"/>
              </a:spcAft>
              <a:buClr>
                <a:schemeClr val="dk1"/>
              </a:buClr>
              <a:buSzPts val="2800"/>
              <a:buFont typeface="Calibri"/>
              <a:buChar char="•"/>
            </a:pPr>
            <a:r>
              <a:rPr lang="en-US" sz="1800" b="0" i="0" u="none" strike="noStrike" cap="none" dirty="0">
                <a:solidFill>
                  <a:schemeClr val="dk1"/>
                </a:solidFill>
                <a:latin typeface="Calibri"/>
                <a:ea typeface="Calibri"/>
                <a:cs typeface="Calibri"/>
                <a:sym typeface="Calibri"/>
              </a:rPr>
              <a:t>How does knowing your confidence level help you control impulses?</a:t>
            </a:r>
            <a:endParaRPr lang="en-US" dirty="0"/>
          </a:p>
          <a:p>
            <a:pPr marL="0" lvl="0" indent="0" algn="l" rtl="0">
              <a:spcBef>
                <a:spcPts val="0"/>
              </a:spcBef>
              <a:spcAft>
                <a:spcPts val="0"/>
              </a:spcAft>
              <a:buNone/>
            </a:pPr>
            <a:endParaRPr dirty="0"/>
          </a:p>
        </p:txBody>
      </p:sp>
      <p:sp>
        <p:nvSpPr>
          <p:cNvPr id="126" name="Google Shape;126;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04F0863F-5B64-49AD-8666-2BF863F0E9A2}"/>
              </a:ext>
            </a:extLst>
          </p:cNvPr>
          <p:cNvSpPr>
            <a:spLocks noGrp="1" noRot="1" noChangeAspect="1" noChangeArrowheads="1" noTextEdit="1"/>
          </p:cNvSpPr>
          <p:nvPr>
            <p:ph type="sldImg"/>
          </p:nvPr>
        </p:nvSpPr>
        <p:spPr>
          <a:xfrm>
            <a:off x="1181100" y="696913"/>
            <a:ext cx="4648200" cy="3486150"/>
          </a:xfrm>
          <a:ln/>
        </p:spPr>
      </p:sp>
      <p:sp>
        <p:nvSpPr>
          <p:cNvPr id="48131" name="Notes Placeholder 2">
            <a:extLst>
              <a:ext uri="{FF2B5EF4-FFF2-40B4-BE49-F238E27FC236}">
                <a16:creationId xmlns:a16="http://schemas.microsoft.com/office/drawing/2014/main" id="{1E9D0505-1234-4E3D-85D0-39A32E52EF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0364757F-8D5A-4CFB-9C15-E5733E5628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ea typeface="ヒラギノ角ゴ Pro W3" pitchFamily="1" charset="-128"/>
              </a:defRPr>
            </a:lvl1pPr>
            <a:lvl2pPr marL="742950" indent="-285750" defTabSz="965200">
              <a:defRPr sz="2400">
                <a:solidFill>
                  <a:schemeClr val="tx1"/>
                </a:solidFill>
                <a:latin typeface="Arial" panose="020B0604020202020204" pitchFamily="34" charset="0"/>
                <a:ea typeface="ヒラギノ角ゴ Pro W3" pitchFamily="1" charset="-128"/>
              </a:defRPr>
            </a:lvl2pPr>
            <a:lvl3pPr marL="1143000" indent="-228600" defTabSz="965200">
              <a:defRPr sz="2400">
                <a:solidFill>
                  <a:schemeClr val="tx1"/>
                </a:solidFill>
                <a:latin typeface="Arial" panose="020B0604020202020204" pitchFamily="34" charset="0"/>
                <a:ea typeface="ヒラギノ角ゴ Pro W3" pitchFamily="1" charset="-128"/>
              </a:defRPr>
            </a:lvl3pPr>
            <a:lvl4pPr marL="1600200" indent="-228600" defTabSz="965200">
              <a:defRPr sz="2400">
                <a:solidFill>
                  <a:schemeClr val="tx1"/>
                </a:solidFill>
                <a:latin typeface="Arial" panose="020B0604020202020204" pitchFamily="34" charset="0"/>
                <a:ea typeface="ヒラギノ角ゴ Pro W3" pitchFamily="1" charset="-128"/>
              </a:defRPr>
            </a:lvl4pPr>
            <a:lvl5pPr marL="2057400" indent="-228600" defTabSz="965200">
              <a:defRPr sz="2400">
                <a:solidFill>
                  <a:schemeClr val="tx1"/>
                </a:solidFill>
                <a:latin typeface="Arial" panose="020B0604020202020204" pitchFamily="34" charset="0"/>
                <a:ea typeface="ヒラギノ角ゴ Pro W3" pitchFamily="1" charset="-128"/>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65200" rtl="0" eaLnBrk="0" fontAlgn="base" latinLnBrk="0" hangingPunct="0">
              <a:lnSpc>
                <a:spcPct val="100000"/>
              </a:lnSpc>
              <a:spcBef>
                <a:spcPct val="0"/>
              </a:spcBef>
              <a:spcAft>
                <a:spcPct val="0"/>
              </a:spcAft>
              <a:buClrTx/>
              <a:buSzTx/>
              <a:buFontTx/>
              <a:buNone/>
              <a:tabLst/>
              <a:defRPr/>
            </a:pPr>
            <a:fld id="{11285E2C-D0BA-41FE-A9B5-25EAC071A7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69" name="Google Shape;69;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8: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98" name="Google Shape;98;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6: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83" name="Google Shape;83;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7: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92" name="Google Shape;92;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8: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98" name="Google Shape;98;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950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You can’t stop the wave, but you can learn how to surf. —Jon Kabat Zinn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a:t>
            </a:fld>
            <a:endParaRPr lang="en-US"/>
          </a:p>
        </p:txBody>
      </p:sp>
    </p:spTree>
    <p:extLst>
      <p:ext uri="{BB962C8B-B14F-4D97-AF65-F5344CB8AC3E}">
        <p14:creationId xmlns:p14="http://schemas.microsoft.com/office/powerpoint/2010/main" val="3923605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0: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11" name="Google Shape;111;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9:notes"/>
          <p:cNvSpPr txBox="1">
            <a:spLocks noGrp="1"/>
          </p:cNvSpPr>
          <p:nvPr>
            <p:ph type="body" idx="1"/>
          </p:nvPr>
        </p:nvSpPr>
        <p:spPr>
          <a:xfrm>
            <a:off x="935037" y="4416425"/>
            <a:ext cx="5140325" cy="4183062"/>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r>
              <a:rPr lang="en-US" dirty="0"/>
              <a:t>You have an impulse to play your new video game but need to do your homework. A group of friends have asked you to try a new drug. At the party, you could eat cake, pie or fruit.</a:t>
            </a:r>
            <a:endParaRPr dirty="0"/>
          </a:p>
        </p:txBody>
      </p:sp>
      <p:sp>
        <p:nvSpPr>
          <p:cNvPr id="105" name="Google Shape;105;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08EF-6407-417D-BEAE-46CFA5D1723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43C8A7-8F6B-491D-84E2-E119D2E6312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FB49109-2FEB-436A-9C0F-8000DF3718A4}"/>
              </a:ext>
            </a:extLst>
          </p:cNvPr>
          <p:cNvSpPr>
            <a:spLocks noGrp="1"/>
          </p:cNvSpPr>
          <p:nvPr>
            <p:ph type="dt" sz="half" idx="10"/>
          </p:nvPr>
        </p:nvSpPr>
        <p:spPr/>
        <p:txBody>
          <a:bodyPr/>
          <a:lstStyle/>
          <a:p>
            <a:fld id="{C5461DC3-0F44-42D8-BD44-24370AF890BA}" type="datetimeFigureOut">
              <a:rPr lang="en-US" smtClean="0"/>
              <a:t>6/15/2020</a:t>
            </a:fld>
            <a:endParaRPr lang="en-US"/>
          </a:p>
        </p:txBody>
      </p:sp>
      <p:sp>
        <p:nvSpPr>
          <p:cNvPr id="5" name="Footer Placeholder 4">
            <a:extLst>
              <a:ext uri="{FF2B5EF4-FFF2-40B4-BE49-F238E27FC236}">
                <a16:creationId xmlns:a16="http://schemas.microsoft.com/office/drawing/2014/main" id="{C7030ADC-559F-48AF-8A29-CB6D6249D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D1547-9610-4458-B393-6A32BF4FDAB6}"/>
              </a:ext>
            </a:extLst>
          </p:cNvPr>
          <p:cNvSpPr>
            <a:spLocks noGrp="1"/>
          </p:cNvSpPr>
          <p:nvPr>
            <p:ph type="sldNum" sz="quarter" idx="12"/>
          </p:nvPr>
        </p:nvSpPr>
        <p:spPr/>
        <p:txBody>
          <a:bodyPr/>
          <a:lstStyle/>
          <a:p>
            <a:fld id="{F5968BCC-8BE2-462D-8707-E7A10BDF0F44}" type="slidenum">
              <a:rPr lang="en-US" smtClean="0"/>
              <a:t>‹#›</a:t>
            </a:fld>
            <a:endParaRPr lang="en-US"/>
          </a:p>
        </p:txBody>
      </p:sp>
    </p:spTree>
    <p:extLst>
      <p:ext uri="{BB962C8B-B14F-4D97-AF65-F5344CB8AC3E}">
        <p14:creationId xmlns:p14="http://schemas.microsoft.com/office/powerpoint/2010/main" val="332173305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75CB-9961-4C92-8106-A441C6E81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58DA81-4A09-4CCF-BB51-7189DAB39E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09760-C9B1-4B54-8C66-F1AB6AA0654D}"/>
              </a:ext>
            </a:extLst>
          </p:cNvPr>
          <p:cNvSpPr>
            <a:spLocks noGrp="1"/>
          </p:cNvSpPr>
          <p:nvPr>
            <p:ph type="dt" sz="half" idx="10"/>
          </p:nvPr>
        </p:nvSpPr>
        <p:spPr/>
        <p:txBody>
          <a:bodyPr/>
          <a:lstStyle/>
          <a:p>
            <a:fld id="{C5461DC3-0F44-42D8-BD44-24370AF890BA}" type="datetimeFigureOut">
              <a:rPr lang="en-US" smtClean="0"/>
              <a:t>6/15/2020</a:t>
            </a:fld>
            <a:endParaRPr lang="en-US"/>
          </a:p>
        </p:txBody>
      </p:sp>
      <p:sp>
        <p:nvSpPr>
          <p:cNvPr id="5" name="Footer Placeholder 4">
            <a:extLst>
              <a:ext uri="{FF2B5EF4-FFF2-40B4-BE49-F238E27FC236}">
                <a16:creationId xmlns:a16="http://schemas.microsoft.com/office/drawing/2014/main" id="{720ABD2B-B41F-4832-B86B-0590CEDD4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C7236-8C23-4630-B7C8-A0AB6C8481F0}"/>
              </a:ext>
            </a:extLst>
          </p:cNvPr>
          <p:cNvSpPr>
            <a:spLocks noGrp="1"/>
          </p:cNvSpPr>
          <p:nvPr>
            <p:ph type="sldNum" sz="quarter" idx="12"/>
          </p:nvPr>
        </p:nvSpPr>
        <p:spPr/>
        <p:txBody>
          <a:bodyPr/>
          <a:lstStyle/>
          <a:p>
            <a:fld id="{F5968BCC-8BE2-462D-8707-E7A10BDF0F44}" type="slidenum">
              <a:rPr lang="en-US" smtClean="0"/>
              <a:t>‹#›</a:t>
            </a:fld>
            <a:endParaRPr lang="en-US"/>
          </a:p>
        </p:txBody>
      </p:sp>
    </p:spTree>
    <p:extLst>
      <p:ext uri="{BB962C8B-B14F-4D97-AF65-F5344CB8AC3E}">
        <p14:creationId xmlns:p14="http://schemas.microsoft.com/office/powerpoint/2010/main" val="298051088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C5C0FC-F93D-4686-815C-1725C501885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4A4BF0-1743-4D47-8D6C-15CE3B84566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F333B-4A50-4019-9272-A0154EE1F860}"/>
              </a:ext>
            </a:extLst>
          </p:cNvPr>
          <p:cNvSpPr>
            <a:spLocks noGrp="1"/>
          </p:cNvSpPr>
          <p:nvPr>
            <p:ph type="dt" sz="half" idx="10"/>
          </p:nvPr>
        </p:nvSpPr>
        <p:spPr/>
        <p:txBody>
          <a:bodyPr/>
          <a:lstStyle/>
          <a:p>
            <a:fld id="{C5461DC3-0F44-42D8-BD44-24370AF890BA}" type="datetimeFigureOut">
              <a:rPr lang="en-US" smtClean="0"/>
              <a:t>6/15/2020</a:t>
            </a:fld>
            <a:endParaRPr lang="en-US"/>
          </a:p>
        </p:txBody>
      </p:sp>
      <p:sp>
        <p:nvSpPr>
          <p:cNvPr id="5" name="Footer Placeholder 4">
            <a:extLst>
              <a:ext uri="{FF2B5EF4-FFF2-40B4-BE49-F238E27FC236}">
                <a16:creationId xmlns:a16="http://schemas.microsoft.com/office/drawing/2014/main" id="{ACE09112-2F2C-4E37-9FAD-FA1D16DF7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0DDC9-5295-46A7-BC24-5D971762C96C}"/>
              </a:ext>
            </a:extLst>
          </p:cNvPr>
          <p:cNvSpPr>
            <a:spLocks noGrp="1"/>
          </p:cNvSpPr>
          <p:nvPr>
            <p:ph type="sldNum" sz="quarter" idx="12"/>
          </p:nvPr>
        </p:nvSpPr>
        <p:spPr/>
        <p:txBody>
          <a:bodyPr/>
          <a:lstStyle/>
          <a:p>
            <a:fld id="{F5968BCC-8BE2-462D-8707-E7A10BDF0F44}" type="slidenum">
              <a:rPr lang="en-US" smtClean="0"/>
              <a:t>‹#›</a:t>
            </a:fld>
            <a:endParaRPr lang="en-US"/>
          </a:p>
        </p:txBody>
      </p:sp>
    </p:spTree>
    <p:extLst>
      <p:ext uri="{BB962C8B-B14F-4D97-AF65-F5344CB8AC3E}">
        <p14:creationId xmlns:p14="http://schemas.microsoft.com/office/powerpoint/2010/main" val="280520991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FDC5BE-4CD7-415F-8E8D-AED793A72B0D}" type="datetimeFigureOut">
              <a:rPr lang="en-US" smtClean="0"/>
              <a:t>6/23/2020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C2F3D-5A2A-4898-BF74-592FA8BB38CC}" type="slidenum">
              <a:rPr lang="en-US" smtClean="0"/>
              <a:t>‹#›</a:t>
            </a:fld>
            <a:endParaRPr lang="en-US"/>
          </a:p>
        </p:txBody>
      </p:sp>
    </p:spTree>
    <p:extLst>
      <p:ext uri="{BB962C8B-B14F-4D97-AF65-F5344CB8AC3E}">
        <p14:creationId xmlns:p14="http://schemas.microsoft.com/office/powerpoint/2010/main" val="2015738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FDC5BE-4CD7-415F-8E8D-AED793A72B0D}" type="datetimeFigureOut">
              <a:rPr lang="en-US" smtClean="0"/>
              <a:t>6/23/2020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C2F3D-5A2A-4898-BF74-592FA8BB38CC}" type="slidenum">
              <a:rPr lang="en-US" smtClean="0"/>
              <a:t>‹#›</a:t>
            </a:fld>
            <a:endParaRPr lang="en-US"/>
          </a:p>
        </p:txBody>
      </p:sp>
    </p:spTree>
    <p:extLst>
      <p:ext uri="{BB962C8B-B14F-4D97-AF65-F5344CB8AC3E}">
        <p14:creationId xmlns:p14="http://schemas.microsoft.com/office/powerpoint/2010/main" val="3800398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FDC5BE-4CD7-415F-8E8D-AED793A72B0D}" type="datetimeFigureOut">
              <a:rPr lang="en-US" smtClean="0"/>
              <a:t>6/23/2020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C2F3D-5A2A-4898-BF74-592FA8BB38CC}" type="slidenum">
              <a:rPr lang="en-US" smtClean="0"/>
              <a:t>‹#›</a:t>
            </a:fld>
            <a:endParaRPr lang="en-US"/>
          </a:p>
        </p:txBody>
      </p:sp>
    </p:spTree>
    <p:extLst>
      <p:ext uri="{BB962C8B-B14F-4D97-AF65-F5344CB8AC3E}">
        <p14:creationId xmlns:p14="http://schemas.microsoft.com/office/powerpoint/2010/main" val="741324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FDC5BE-4CD7-415F-8E8D-AED793A72B0D}" type="datetimeFigureOut">
              <a:rPr lang="en-US" smtClean="0"/>
              <a:t>6/23/2020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C2F3D-5A2A-4898-BF74-592FA8BB38CC}" type="slidenum">
              <a:rPr lang="en-US" smtClean="0"/>
              <a:t>‹#›</a:t>
            </a:fld>
            <a:endParaRPr lang="en-US"/>
          </a:p>
        </p:txBody>
      </p:sp>
    </p:spTree>
    <p:extLst>
      <p:ext uri="{BB962C8B-B14F-4D97-AF65-F5344CB8AC3E}">
        <p14:creationId xmlns:p14="http://schemas.microsoft.com/office/powerpoint/2010/main" val="3537330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FDC5BE-4CD7-415F-8E8D-AED793A72B0D}" type="datetimeFigureOut">
              <a:rPr lang="en-US" smtClean="0"/>
              <a:t>6/23/2020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BC2F3D-5A2A-4898-BF74-592FA8BB38CC}" type="slidenum">
              <a:rPr lang="en-US" smtClean="0"/>
              <a:t>‹#›</a:t>
            </a:fld>
            <a:endParaRPr lang="en-US"/>
          </a:p>
        </p:txBody>
      </p:sp>
    </p:spTree>
    <p:extLst>
      <p:ext uri="{BB962C8B-B14F-4D97-AF65-F5344CB8AC3E}">
        <p14:creationId xmlns:p14="http://schemas.microsoft.com/office/powerpoint/2010/main" val="4268135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FDC5BE-4CD7-415F-8E8D-AED793A72B0D}" type="datetimeFigureOut">
              <a:rPr lang="en-US" smtClean="0"/>
              <a:t>6/23/2020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BC2F3D-5A2A-4898-BF74-592FA8BB38CC}" type="slidenum">
              <a:rPr lang="en-US" smtClean="0"/>
              <a:t>‹#›</a:t>
            </a:fld>
            <a:endParaRPr lang="en-US"/>
          </a:p>
        </p:txBody>
      </p:sp>
    </p:spTree>
    <p:extLst>
      <p:ext uri="{BB962C8B-B14F-4D97-AF65-F5344CB8AC3E}">
        <p14:creationId xmlns:p14="http://schemas.microsoft.com/office/powerpoint/2010/main" val="4022927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FDC5BE-4CD7-415F-8E8D-AED793A72B0D}" type="datetimeFigureOut">
              <a:rPr lang="en-US" smtClean="0"/>
              <a:t>6/23/2020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BC2F3D-5A2A-4898-BF74-592FA8BB38CC}" type="slidenum">
              <a:rPr lang="en-US" smtClean="0"/>
              <a:t>‹#›</a:t>
            </a:fld>
            <a:endParaRPr lang="en-US"/>
          </a:p>
        </p:txBody>
      </p:sp>
    </p:spTree>
    <p:extLst>
      <p:ext uri="{BB962C8B-B14F-4D97-AF65-F5344CB8AC3E}">
        <p14:creationId xmlns:p14="http://schemas.microsoft.com/office/powerpoint/2010/main" val="401486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FDC5BE-4CD7-415F-8E8D-AED793A72B0D}" type="datetimeFigureOut">
              <a:rPr lang="en-US" smtClean="0"/>
              <a:t>6/23/2020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C2F3D-5A2A-4898-BF74-592FA8BB38CC}" type="slidenum">
              <a:rPr lang="en-US" smtClean="0"/>
              <a:t>‹#›</a:t>
            </a:fld>
            <a:endParaRPr lang="en-US"/>
          </a:p>
        </p:txBody>
      </p:sp>
    </p:spTree>
    <p:extLst>
      <p:ext uri="{BB962C8B-B14F-4D97-AF65-F5344CB8AC3E}">
        <p14:creationId xmlns:p14="http://schemas.microsoft.com/office/powerpoint/2010/main" val="2216054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7B4F5-DF80-4A30-8D01-F010AD8A5F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2A029A-C1D2-417B-97FA-7651B47FDF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86433-E479-4526-96EB-FF34FC423E91}"/>
              </a:ext>
            </a:extLst>
          </p:cNvPr>
          <p:cNvSpPr>
            <a:spLocks noGrp="1"/>
          </p:cNvSpPr>
          <p:nvPr>
            <p:ph type="dt" sz="half" idx="10"/>
          </p:nvPr>
        </p:nvSpPr>
        <p:spPr/>
        <p:txBody>
          <a:bodyPr/>
          <a:lstStyle/>
          <a:p>
            <a:fld id="{C5461DC3-0F44-42D8-BD44-24370AF890BA}" type="datetimeFigureOut">
              <a:rPr lang="en-US" smtClean="0"/>
              <a:t>6/15/2020</a:t>
            </a:fld>
            <a:endParaRPr lang="en-US"/>
          </a:p>
        </p:txBody>
      </p:sp>
      <p:sp>
        <p:nvSpPr>
          <p:cNvPr id="5" name="Footer Placeholder 4">
            <a:extLst>
              <a:ext uri="{FF2B5EF4-FFF2-40B4-BE49-F238E27FC236}">
                <a16:creationId xmlns:a16="http://schemas.microsoft.com/office/drawing/2014/main" id="{54EE5540-6890-4E51-BB39-DB65FC2C7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7D2E3-408B-4F73-9C12-C0863E4C7EF7}"/>
              </a:ext>
            </a:extLst>
          </p:cNvPr>
          <p:cNvSpPr>
            <a:spLocks noGrp="1"/>
          </p:cNvSpPr>
          <p:nvPr>
            <p:ph type="sldNum" sz="quarter" idx="12"/>
          </p:nvPr>
        </p:nvSpPr>
        <p:spPr/>
        <p:txBody>
          <a:bodyPr/>
          <a:lstStyle/>
          <a:p>
            <a:fld id="{F5968BCC-8BE2-462D-8707-E7A10BDF0F44}" type="slidenum">
              <a:rPr lang="en-US" smtClean="0"/>
              <a:t>‹#›</a:t>
            </a:fld>
            <a:endParaRPr lang="en-US"/>
          </a:p>
        </p:txBody>
      </p:sp>
    </p:spTree>
    <p:extLst>
      <p:ext uri="{BB962C8B-B14F-4D97-AF65-F5344CB8AC3E}">
        <p14:creationId xmlns:p14="http://schemas.microsoft.com/office/powerpoint/2010/main" val="334203183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FDC5BE-4CD7-415F-8E8D-AED793A72B0D}" type="datetimeFigureOut">
              <a:rPr lang="en-US" smtClean="0"/>
              <a:t>6/23/2020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C2F3D-5A2A-4898-BF74-592FA8BB38CC}" type="slidenum">
              <a:rPr lang="en-US" smtClean="0"/>
              <a:t>‹#›</a:t>
            </a:fld>
            <a:endParaRPr lang="en-US"/>
          </a:p>
        </p:txBody>
      </p:sp>
    </p:spTree>
    <p:extLst>
      <p:ext uri="{BB962C8B-B14F-4D97-AF65-F5344CB8AC3E}">
        <p14:creationId xmlns:p14="http://schemas.microsoft.com/office/powerpoint/2010/main" val="4016706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FDC5BE-4CD7-415F-8E8D-AED793A72B0D}" type="datetimeFigureOut">
              <a:rPr lang="en-US" smtClean="0"/>
              <a:t>6/23/2020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C2F3D-5A2A-4898-BF74-592FA8BB38CC}" type="slidenum">
              <a:rPr lang="en-US" smtClean="0"/>
              <a:t>‹#›</a:t>
            </a:fld>
            <a:endParaRPr lang="en-US"/>
          </a:p>
        </p:txBody>
      </p:sp>
    </p:spTree>
    <p:extLst>
      <p:ext uri="{BB962C8B-B14F-4D97-AF65-F5344CB8AC3E}">
        <p14:creationId xmlns:p14="http://schemas.microsoft.com/office/powerpoint/2010/main" val="1193062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FDC5BE-4CD7-415F-8E8D-AED793A72B0D}" type="datetimeFigureOut">
              <a:rPr lang="en-US" smtClean="0"/>
              <a:t>6/23/2020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C2F3D-5A2A-4898-BF74-592FA8BB38CC}" type="slidenum">
              <a:rPr lang="en-US" smtClean="0"/>
              <a:t>‹#›</a:t>
            </a:fld>
            <a:endParaRPr lang="en-US"/>
          </a:p>
        </p:txBody>
      </p:sp>
    </p:spTree>
    <p:extLst>
      <p:ext uri="{BB962C8B-B14F-4D97-AF65-F5344CB8AC3E}">
        <p14:creationId xmlns:p14="http://schemas.microsoft.com/office/powerpoint/2010/main" val="4222457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1982844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29683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0750188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21671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86915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869869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79578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BB93-0D01-4D0B-A8FE-3749180236B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2102219-0795-44C3-9B19-5F4254EDED9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14ADC7-F6E1-49EF-A4EB-72479744E183}"/>
              </a:ext>
            </a:extLst>
          </p:cNvPr>
          <p:cNvSpPr>
            <a:spLocks noGrp="1"/>
          </p:cNvSpPr>
          <p:nvPr>
            <p:ph type="dt" sz="half" idx="10"/>
          </p:nvPr>
        </p:nvSpPr>
        <p:spPr/>
        <p:txBody>
          <a:bodyPr/>
          <a:lstStyle/>
          <a:p>
            <a:fld id="{C5461DC3-0F44-42D8-BD44-24370AF890BA}" type="datetimeFigureOut">
              <a:rPr lang="en-US" smtClean="0"/>
              <a:t>6/15/2020</a:t>
            </a:fld>
            <a:endParaRPr lang="en-US"/>
          </a:p>
        </p:txBody>
      </p:sp>
      <p:sp>
        <p:nvSpPr>
          <p:cNvPr id="5" name="Footer Placeholder 4">
            <a:extLst>
              <a:ext uri="{FF2B5EF4-FFF2-40B4-BE49-F238E27FC236}">
                <a16:creationId xmlns:a16="http://schemas.microsoft.com/office/drawing/2014/main" id="{C4FF1811-E075-43D0-A372-CA6CBF1443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AF8C9-DB63-4CB5-9521-082C4FB0751F}"/>
              </a:ext>
            </a:extLst>
          </p:cNvPr>
          <p:cNvSpPr>
            <a:spLocks noGrp="1"/>
          </p:cNvSpPr>
          <p:nvPr>
            <p:ph type="sldNum" sz="quarter" idx="12"/>
          </p:nvPr>
        </p:nvSpPr>
        <p:spPr/>
        <p:txBody>
          <a:bodyPr/>
          <a:lstStyle/>
          <a:p>
            <a:fld id="{F5968BCC-8BE2-462D-8707-E7A10BDF0F44}" type="slidenum">
              <a:rPr lang="en-US" smtClean="0"/>
              <a:t>‹#›</a:t>
            </a:fld>
            <a:endParaRPr lang="en-US"/>
          </a:p>
        </p:txBody>
      </p:sp>
    </p:spTree>
    <p:extLst>
      <p:ext uri="{BB962C8B-B14F-4D97-AF65-F5344CB8AC3E}">
        <p14:creationId xmlns:p14="http://schemas.microsoft.com/office/powerpoint/2010/main" val="1755946085"/>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60154392"/>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633953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96587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404533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905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2971800" y="1905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457200" y="3505199"/>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2971800" y="3505199"/>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0"/>
          <p:cNvSpPr>
            <a:spLocks noGrp="1"/>
          </p:cNvSpPr>
          <p:nvPr>
            <p:ph type="title"/>
          </p:nvPr>
        </p:nvSpPr>
        <p:spPr>
          <a:xfrm>
            <a:off x="-76200" y="549600"/>
            <a:ext cx="8229600" cy="639763"/>
          </a:xfrm>
        </p:spPr>
        <p:txBody>
          <a:bodyPr/>
          <a:lstStyle/>
          <a:p>
            <a:r>
              <a:rPr lang="en-US"/>
              <a:t>Click to edit Master title style</a:t>
            </a:r>
          </a:p>
        </p:txBody>
      </p:sp>
      <p:sp>
        <p:nvSpPr>
          <p:cNvPr id="12" name="Text Placeholder 10"/>
          <p:cNvSpPr>
            <a:spLocks noGrp="1"/>
          </p:cNvSpPr>
          <p:nvPr>
            <p:ph type="body" sz="quarter" idx="13"/>
          </p:nvPr>
        </p:nvSpPr>
        <p:spPr>
          <a:xfrm>
            <a:off x="130800" y="1066800"/>
            <a:ext cx="8251200" cy="457200"/>
          </a:xfrm>
        </p:spPr>
        <p:txBody>
          <a:bodyPr>
            <a:normAutofit/>
          </a:bodyPr>
          <a:lstStyle>
            <a:lvl1pPr>
              <a:buFontTx/>
              <a:buNone/>
              <a:defRPr sz="2400"/>
            </a:lvl1pPr>
          </a:lstStyle>
          <a:p>
            <a:pPr lvl="0"/>
            <a:r>
              <a:rPr lang="en-US"/>
              <a:t>Click to edit Master text styles</a:t>
            </a:r>
          </a:p>
        </p:txBody>
      </p:sp>
      <p:sp>
        <p:nvSpPr>
          <p:cNvPr id="8" name="Footer Placeholder 4"/>
          <p:cNvSpPr>
            <a:spLocks noGrp="1"/>
          </p:cNvSpPr>
          <p:nvPr>
            <p:ph type="ftr" sz="quarter" idx="16"/>
          </p:nvPr>
        </p:nvSpPr>
        <p:spPr>
          <a:xfrm>
            <a:off x="6248400" y="6653213"/>
            <a:ext cx="2895600" cy="365125"/>
          </a:xfrm>
          <a:prstGeom prst="rect">
            <a:avLst/>
          </a:prstGeom>
        </p:spPr>
        <p:txBody>
          <a:bodyPr/>
          <a:lstStyle>
            <a:lvl1pPr>
              <a:defRPr>
                <a:solidFill>
                  <a:srgbClr val="323232"/>
                </a:solidFill>
              </a:defRPr>
            </a:lvl1pPr>
          </a:lstStyle>
          <a:p>
            <a:pPr>
              <a:defRPr/>
            </a:pPr>
            <a:endParaRPr lang="en-US"/>
          </a:p>
        </p:txBody>
      </p:sp>
      <p:sp>
        <p:nvSpPr>
          <p:cNvPr id="13" name="Slide Number Placeholder 5"/>
          <p:cNvSpPr>
            <a:spLocks noGrp="1"/>
          </p:cNvSpPr>
          <p:nvPr>
            <p:ph type="sldNum" sz="quarter" idx="17"/>
          </p:nvPr>
        </p:nvSpPr>
        <p:spPr>
          <a:xfrm>
            <a:off x="76200" y="6637338"/>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323232"/>
                </a:solidFill>
              </a:defRPr>
            </a:lvl1pPr>
          </a:lstStyle>
          <a:p>
            <a:pPr>
              <a:defRPr/>
            </a:pPr>
            <a:fld id="{FCBD2B69-445C-42A5-A944-C110905BC47D}" type="slidenum">
              <a:rPr lang="en-US" altLang="en-US"/>
              <a:pPr>
                <a:defRPr/>
              </a:pPr>
              <a:t>‹#›</a:t>
            </a:fld>
            <a:endParaRPr lang="en-US" altLang="en-US"/>
          </a:p>
        </p:txBody>
      </p:sp>
    </p:spTree>
    <p:extLst>
      <p:ext uri="{BB962C8B-B14F-4D97-AF65-F5344CB8AC3E}">
        <p14:creationId xmlns:p14="http://schemas.microsoft.com/office/powerpoint/2010/main" val="2107250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FDA8B-5D5A-47A7-AA88-F08568FE0F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070381-8A3E-4E1A-8FF1-F00E476B8A9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B3C4E-1F77-47ED-BAEE-4DD568C8E33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7FFCB-FF15-4BB8-8837-437B2CA15CF4}"/>
              </a:ext>
            </a:extLst>
          </p:cNvPr>
          <p:cNvSpPr>
            <a:spLocks noGrp="1"/>
          </p:cNvSpPr>
          <p:nvPr>
            <p:ph type="dt" sz="half" idx="10"/>
          </p:nvPr>
        </p:nvSpPr>
        <p:spPr/>
        <p:txBody>
          <a:bodyPr/>
          <a:lstStyle/>
          <a:p>
            <a:fld id="{C5461DC3-0F44-42D8-BD44-24370AF890BA}" type="datetimeFigureOut">
              <a:rPr lang="en-US" smtClean="0"/>
              <a:t>6/15/2020</a:t>
            </a:fld>
            <a:endParaRPr lang="en-US"/>
          </a:p>
        </p:txBody>
      </p:sp>
      <p:sp>
        <p:nvSpPr>
          <p:cNvPr id="6" name="Footer Placeholder 5">
            <a:extLst>
              <a:ext uri="{FF2B5EF4-FFF2-40B4-BE49-F238E27FC236}">
                <a16:creationId xmlns:a16="http://schemas.microsoft.com/office/drawing/2014/main" id="{EF2BF6EF-3800-42E0-B132-D43FA0542A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D3CB4-2DC1-4B85-903C-685B4A67FF52}"/>
              </a:ext>
            </a:extLst>
          </p:cNvPr>
          <p:cNvSpPr>
            <a:spLocks noGrp="1"/>
          </p:cNvSpPr>
          <p:nvPr>
            <p:ph type="sldNum" sz="quarter" idx="12"/>
          </p:nvPr>
        </p:nvSpPr>
        <p:spPr/>
        <p:txBody>
          <a:bodyPr/>
          <a:lstStyle/>
          <a:p>
            <a:fld id="{F5968BCC-8BE2-462D-8707-E7A10BDF0F44}" type="slidenum">
              <a:rPr lang="en-US" smtClean="0"/>
              <a:t>‹#›</a:t>
            </a:fld>
            <a:endParaRPr lang="en-US"/>
          </a:p>
        </p:txBody>
      </p:sp>
    </p:spTree>
    <p:extLst>
      <p:ext uri="{BB962C8B-B14F-4D97-AF65-F5344CB8AC3E}">
        <p14:creationId xmlns:p14="http://schemas.microsoft.com/office/powerpoint/2010/main" val="297414168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BFD5-2B01-4CD6-A3F8-35A23BFCB7F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CBDA87-8E33-404E-B195-A00750DAEDF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199E787-FAE3-4BFC-917E-AD85F92CA88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685C9D-BBCA-46DB-8EB4-E7AEDC64A2B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91A2C3D-380C-43CC-AFDC-1A92DEDEA25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7B17E-BF65-4361-80ED-EC7F96867F18}"/>
              </a:ext>
            </a:extLst>
          </p:cNvPr>
          <p:cNvSpPr>
            <a:spLocks noGrp="1"/>
          </p:cNvSpPr>
          <p:nvPr>
            <p:ph type="dt" sz="half" idx="10"/>
          </p:nvPr>
        </p:nvSpPr>
        <p:spPr/>
        <p:txBody>
          <a:bodyPr/>
          <a:lstStyle/>
          <a:p>
            <a:fld id="{C5461DC3-0F44-42D8-BD44-24370AF890BA}" type="datetimeFigureOut">
              <a:rPr lang="en-US" smtClean="0"/>
              <a:t>6/15/2020</a:t>
            </a:fld>
            <a:endParaRPr lang="en-US"/>
          </a:p>
        </p:txBody>
      </p:sp>
      <p:sp>
        <p:nvSpPr>
          <p:cNvPr id="8" name="Footer Placeholder 7">
            <a:extLst>
              <a:ext uri="{FF2B5EF4-FFF2-40B4-BE49-F238E27FC236}">
                <a16:creationId xmlns:a16="http://schemas.microsoft.com/office/drawing/2014/main" id="{6842D761-D719-47E9-BEB5-17FC728E6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35669C-CAEB-4DD6-BF1E-E553D84388CA}"/>
              </a:ext>
            </a:extLst>
          </p:cNvPr>
          <p:cNvSpPr>
            <a:spLocks noGrp="1"/>
          </p:cNvSpPr>
          <p:nvPr>
            <p:ph type="sldNum" sz="quarter" idx="12"/>
          </p:nvPr>
        </p:nvSpPr>
        <p:spPr/>
        <p:txBody>
          <a:bodyPr/>
          <a:lstStyle/>
          <a:p>
            <a:fld id="{F5968BCC-8BE2-462D-8707-E7A10BDF0F44}" type="slidenum">
              <a:rPr lang="en-US" smtClean="0"/>
              <a:t>‹#›</a:t>
            </a:fld>
            <a:endParaRPr lang="en-US"/>
          </a:p>
        </p:txBody>
      </p:sp>
    </p:spTree>
    <p:extLst>
      <p:ext uri="{BB962C8B-B14F-4D97-AF65-F5344CB8AC3E}">
        <p14:creationId xmlns:p14="http://schemas.microsoft.com/office/powerpoint/2010/main" val="322501597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2FEC-643B-4D79-8795-D6587DD9C8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851AAD-9211-4948-9506-1D88D3555B04}"/>
              </a:ext>
            </a:extLst>
          </p:cNvPr>
          <p:cNvSpPr>
            <a:spLocks noGrp="1"/>
          </p:cNvSpPr>
          <p:nvPr>
            <p:ph type="dt" sz="half" idx="10"/>
          </p:nvPr>
        </p:nvSpPr>
        <p:spPr/>
        <p:txBody>
          <a:bodyPr/>
          <a:lstStyle/>
          <a:p>
            <a:fld id="{C5461DC3-0F44-42D8-BD44-24370AF890BA}" type="datetimeFigureOut">
              <a:rPr lang="en-US" smtClean="0"/>
              <a:t>6/15/2020</a:t>
            </a:fld>
            <a:endParaRPr lang="en-US"/>
          </a:p>
        </p:txBody>
      </p:sp>
      <p:sp>
        <p:nvSpPr>
          <p:cNvPr id="4" name="Footer Placeholder 3">
            <a:extLst>
              <a:ext uri="{FF2B5EF4-FFF2-40B4-BE49-F238E27FC236}">
                <a16:creationId xmlns:a16="http://schemas.microsoft.com/office/drawing/2014/main" id="{5AD7BE1A-D7B3-4C57-93AB-ADAF9D36A8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186B99-CCBC-4D48-A519-9C6B02831CA0}"/>
              </a:ext>
            </a:extLst>
          </p:cNvPr>
          <p:cNvSpPr>
            <a:spLocks noGrp="1"/>
          </p:cNvSpPr>
          <p:nvPr>
            <p:ph type="sldNum" sz="quarter" idx="12"/>
          </p:nvPr>
        </p:nvSpPr>
        <p:spPr/>
        <p:txBody>
          <a:bodyPr/>
          <a:lstStyle/>
          <a:p>
            <a:fld id="{F5968BCC-8BE2-462D-8707-E7A10BDF0F44}" type="slidenum">
              <a:rPr lang="en-US" smtClean="0"/>
              <a:t>‹#›</a:t>
            </a:fld>
            <a:endParaRPr lang="en-US"/>
          </a:p>
        </p:txBody>
      </p:sp>
    </p:spTree>
    <p:extLst>
      <p:ext uri="{BB962C8B-B14F-4D97-AF65-F5344CB8AC3E}">
        <p14:creationId xmlns:p14="http://schemas.microsoft.com/office/powerpoint/2010/main" val="21779332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AC814E-673E-492A-BB5F-678C57E8B1B9}"/>
              </a:ext>
            </a:extLst>
          </p:cNvPr>
          <p:cNvSpPr>
            <a:spLocks noGrp="1"/>
          </p:cNvSpPr>
          <p:nvPr>
            <p:ph type="dt" sz="half" idx="10"/>
          </p:nvPr>
        </p:nvSpPr>
        <p:spPr/>
        <p:txBody>
          <a:bodyPr/>
          <a:lstStyle/>
          <a:p>
            <a:fld id="{C5461DC3-0F44-42D8-BD44-24370AF890BA}" type="datetimeFigureOut">
              <a:rPr lang="en-US" smtClean="0"/>
              <a:t>6/15/2020</a:t>
            </a:fld>
            <a:endParaRPr lang="en-US"/>
          </a:p>
        </p:txBody>
      </p:sp>
      <p:sp>
        <p:nvSpPr>
          <p:cNvPr id="3" name="Footer Placeholder 2">
            <a:extLst>
              <a:ext uri="{FF2B5EF4-FFF2-40B4-BE49-F238E27FC236}">
                <a16:creationId xmlns:a16="http://schemas.microsoft.com/office/drawing/2014/main" id="{450C1E70-F1B0-4198-B85C-F9DB32EAB5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0ED8B2-0ACE-47CE-9CD1-40525A52CFB7}"/>
              </a:ext>
            </a:extLst>
          </p:cNvPr>
          <p:cNvSpPr>
            <a:spLocks noGrp="1"/>
          </p:cNvSpPr>
          <p:nvPr>
            <p:ph type="sldNum" sz="quarter" idx="12"/>
          </p:nvPr>
        </p:nvSpPr>
        <p:spPr/>
        <p:txBody>
          <a:bodyPr/>
          <a:lstStyle/>
          <a:p>
            <a:fld id="{F5968BCC-8BE2-462D-8707-E7A10BDF0F44}" type="slidenum">
              <a:rPr lang="en-US" smtClean="0"/>
              <a:t>‹#›</a:t>
            </a:fld>
            <a:endParaRPr lang="en-US"/>
          </a:p>
        </p:txBody>
      </p:sp>
    </p:spTree>
    <p:extLst>
      <p:ext uri="{BB962C8B-B14F-4D97-AF65-F5344CB8AC3E}">
        <p14:creationId xmlns:p14="http://schemas.microsoft.com/office/powerpoint/2010/main" val="334322293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D8AE7-57B0-4A2E-9594-EA3CC9B1356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ACF8D19-92EB-4116-AFEE-7338E5B25C5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A9E8C9-B7C4-475C-9423-E3B14DBE092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46F2B8B-BD6F-4351-A722-A43E66946BDC}"/>
              </a:ext>
            </a:extLst>
          </p:cNvPr>
          <p:cNvSpPr>
            <a:spLocks noGrp="1"/>
          </p:cNvSpPr>
          <p:nvPr>
            <p:ph type="dt" sz="half" idx="10"/>
          </p:nvPr>
        </p:nvSpPr>
        <p:spPr/>
        <p:txBody>
          <a:bodyPr/>
          <a:lstStyle/>
          <a:p>
            <a:fld id="{C5461DC3-0F44-42D8-BD44-24370AF890BA}" type="datetimeFigureOut">
              <a:rPr lang="en-US" smtClean="0"/>
              <a:t>6/15/2020</a:t>
            </a:fld>
            <a:endParaRPr lang="en-US"/>
          </a:p>
        </p:txBody>
      </p:sp>
      <p:sp>
        <p:nvSpPr>
          <p:cNvPr id="6" name="Footer Placeholder 5">
            <a:extLst>
              <a:ext uri="{FF2B5EF4-FFF2-40B4-BE49-F238E27FC236}">
                <a16:creationId xmlns:a16="http://schemas.microsoft.com/office/drawing/2014/main" id="{758BEDE2-9E38-434B-9581-05B6511730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4653A6-8478-485B-AD71-061AEE9F521B}"/>
              </a:ext>
            </a:extLst>
          </p:cNvPr>
          <p:cNvSpPr>
            <a:spLocks noGrp="1"/>
          </p:cNvSpPr>
          <p:nvPr>
            <p:ph type="sldNum" sz="quarter" idx="12"/>
          </p:nvPr>
        </p:nvSpPr>
        <p:spPr/>
        <p:txBody>
          <a:bodyPr/>
          <a:lstStyle/>
          <a:p>
            <a:fld id="{F5968BCC-8BE2-462D-8707-E7A10BDF0F44}" type="slidenum">
              <a:rPr lang="en-US" smtClean="0"/>
              <a:t>‹#›</a:t>
            </a:fld>
            <a:endParaRPr lang="en-US"/>
          </a:p>
        </p:txBody>
      </p:sp>
    </p:spTree>
    <p:extLst>
      <p:ext uri="{BB962C8B-B14F-4D97-AF65-F5344CB8AC3E}">
        <p14:creationId xmlns:p14="http://schemas.microsoft.com/office/powerpoint/2010/main" val="382943634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33058-3F8C-40E3-8DFE-00035BC5579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A69FA56-B47F-4D59-980F-B5E777D25C3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6619C75-B4FC-4A9E-927A-73C2E4976C8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CCADD62-A4E0-40AB-A1AE-7E9F672849B9}"/>
              </a:ext>
            </a:extLst>
          </p:cNvPr>
          <p:cNvSpPr>
            <a:spLocks noGrp="1"/>
          </p:cNvSpPr>
          <p:nvPr>
            <p:ph type="dt" sz="half" idx="10"/>
          </p:nvPr>
        </p:nvSpPr>
        <p:spPr/>
        <p:txBody>
          <a:bodyPr/>
          <a:lstStyle/>
          <a:p>
            <a:fld id="{C5461DC3-0F44-42D8-BD44-24370AF890BA}" type="datetimeFigureOut">
              <a:rPr lang="en-US" smtClean="0"/>
              <a:t>6/15/2020</a:t>
            </a:fld>
            <a:endParaRPr lang="en-US"/>
          </a:p>
        </p:txBody>
      </p:sp>
      <p:sp>
        <p:nvSpPr>
          <p:cNvPr id="6" name="Footer Placeholder 5">
            <a:extLst>
              <a:ext uri="{FF2B5EF4-FFF2-40B4-BE49-F238E27FC236}">
                <a16:creationId xmlns:a16="http://schemas.microsoft.com/office/drawing/2014/main" id="{0573FDDC-9E02-4B32-A327-C9850EB524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513306-A6C8-477F-8DCB-B9A5F595E7E9}"/>
              </a:ext>
            </a:extLst>
          </p:cNvPr>
          <p:cNvSpPr>
            <a:spLocks noGrp="1"/>
          </p:cNvSpPr>
          <p:nvPr>
            <p:ph type="sldNum" sz="quarter" idx="12"/>
          </p:nvPr>
        </p:nvSpPr>
        <p:spPr/>
        <p:txBody>
          <a:bodyPr/>
          <a:lstStyle/>
          <a:p>
            <a:fld id="{F5968BCC-8BE2-462D-8707-E7A10BDF0F44}" type="slidenum">
              <a:rPr lang="en-US" smtClean="0"/>
              <a:t>‹#›</a:t>
            </a:fld>
            <a:endParaRPr lang="en-US"/>
          </a:p>
        </p:txBody>
      </p:sp>
    </p:spTree>
    <p:extLst>
      <p:ext uri="{BB962C8B-B14F-4D97-AF65-F5344CB8AC3E}">
        <p14:creationId xmlns:p14="http://schemas.microsoft.com/office/powerpoint/2010/main" val="310888908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8EE915-854B-41C4-86EB-CE0A496E0DE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742FE1-77C2-46F3-8C00-236D378CB21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116B8-F094-4CCC-B05D-4E892596AFD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461DC3-0F44-42D8-BD44-24370AF890BA}" type="datetimeFigureOut">
              <a:rPr lang="en-US" smtClean="0"/>
              <a:t>6/15/2020</a:t>
            </a:fld>
            <a:endParaRPr lang="en-US"/>
          </a:p>
        </p:txBody>
      </p:sp>
      <p:sp>
        <p:nvSpPr>
          <p:cNvPr id="5" name="Footer Placeholder 4">
            <a:extLst>
              <a:ext uri="{FF2B5EF4-FFF2-40B4-BE49-F238E27FC236}">
                <a16:creationId xmlns:a16="http://schemas.microsoft.com/office/drawing/2014/main" id="{D4107EB5-BF1A-4CD2-A5B7-672EF78877C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748BFC-98B5-4509-A9FE-E00A2776F91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968BCC-8BE2-462D-8707-E7A10BDF0F44}" type="slidenum">
              <a:rPr lang="en-US" smtClean="0"/>
              <a:t>‹#›</a:t>
            </a:fld>
            <a:endParaRPr lang="en-US"/>
          </a:p>
        </p:txBody>
      </p:sp>
    </p:spTree>
    <p:extLst>
      <p:ext uri="{BB962C8B-B14F-4D97-AF65-F5344CB8AC3E}">
        <p14:creationId xmlns:p14="http://schemas.microsoft.com/office/powerpoint/2010/main" val="395366849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med">
    <p:fade/>
  </p:transition>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DC5BE-4CD7-415F-8E8D-AED793A72B0D}" type="datetimeFigureOut">
              <a:rPr lang="en-US" smtClean="0"/>
              <a:t>6/23/2020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C2F3D-5A2A-4898-BF74-592FA8BB38CC}" type="slidenum">
              <a:rPr lang="en-US" smtClean="0"/>
              <a:t>‹#›</a:t>
            </a:fld>
            <a:endParaRPr lang="en-US"/>
          </a:p>
        </p:txBody>
      </p:sp>
    </p:spTree>
    <p:extLst>
      <p:ext uri="{BB962C8B-B14F-4D97-AF65-F5344CB8AC3E}">
        <p14:creationId xmlns:p14="http://schemas.microsoft.com/office/powerpoint/2010/main" val="418420449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PROJECT CHOICE COVER SLID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5563"/>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838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2209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49236125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ransition spd="med">
    <p:fade/>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a:extLst>
              <a:ext uri="{FF2B5EF4-FFF2-40B4-BE49-F238E27FC236}">
                <a16:creationId xmlns:a16="http://schemas.microsoft.com/office/drawing/2014/main" id="{88F03C08-5040-414B-99EC-B12ED18A3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115" t="38663" r="7076" b="11053"/>
          <a:stretch>
            <a:fillRect/>
          </a:stretch>
        </p:blipFill>
        <p:spPr bwMode="auto">
          <a:xfrm>
            <a:off x="2328863" y="1828800"/>
            <a:ext cx="448627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6F879CFD-26D3-4C2A-90E6-9A011D787D45}"/>
              </a:ext>
            </a:extLst>
          </p:cNvPr>
          <p:cNvSpPr txBox="1">
            <a:spLocks noChangeArrowheads="1"/>
          </p:cNvSpPr>
          <p:nvPr/>
        </p:nvSpPr>
        <p:spPr>
          <a:xfrm>
            <a:off x="20638" y="380999"/>
            <a:ext cx="9144000" cy="1111469"/>
          </a:xfrm>
          <a:prstGeom prst="rect">
            <a:avLst/>
          </a:prstGeom>
        </p:spPr>
        <p:txBody>
          <a:bodyPr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a:ea typeface="ヒラギノ角ゴ Pro W3"/>
                <a:cs typeface="+mj-cs"/>
                <a:sym typeface="Arial"/>
              </a:rPr>
              <a:t>BrainAbouts: About Impulse</a:t>
            </a:r>
            <a:r>
              <a:rPr kumimoji="0" lang="en-US" sz="5000" b="1" i="0" u="none" strike="noStrike" kern="1200" cap="none" spc="0" normalizeH="0" noProof="0" dirty="0">
                <a:ln>
                  <a:noFill/>
                </a:ln>
                <a:solidFill>
                  <a:prstClr val="black"/>
                </a:solidFill>
                <a:effectLst/>
                <a:uLnTx/>
                <a:uFillTx/>
                <a:latin typeface="Calibri"/>
                <a:ea typeface="ヒラギノ角ゴ Pro W3"/>
                <a:cs typeface="+mj-cs"/>
                <a:sym typeface="Arial"/>
              </a:rPr>
              <a:t> Control</a:t>
            </a:r>
            <a:endParaRPr kumimoji="0" lang="en-US" sz="5000" b="1" i="0" u="none" strike="noStrike" kern="1200" cap="none" spc="0" normalizeH="0" baseline="0" noProof="0" dirty="0">
              <a:ln>
                <a:noFill/>
              </a:ln>
              <a:solidFill>
                <a:srgbClr val="000000"/>
              </a:solidFill>
              <a:effectLst/>
              <a:uLnTx/>
              <a:uFillTx/>
              <a:latin typeface="Calibri"/>
              <a:ea typeface="ヒラギノ角ゴ Pro W3"/>
              <a:cs typeface="+mj-cs"/>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19" y="365126"/>
            <a:ext cx="8669547" cy="1325563"/>
          </a:xfrm>
        </p:spPr>
        <p:txBody>
          <a:bodyPr>
            <a:normAutofit/>
          </a:bodyPr>
          <a:lstStyle/>
          <a:p>
            <a:r>
              <a:rPr lang="en-US" sz="3000" b="1" dirty="0"/>
              <a:t>Children who </a:t>
            </a:r>
            <a:r>
              <a:rPr lang="en-US" sz="3000" b="1" dirty="0">
                <a:solidFill>
                  <a:srgbClr val="FF0000"/>
                </a:solidFill>
              </a:rPr>
              <a:t>delayed longer </a:t>
            </a:r>
            <a:r>
              <a:rPr lang="en-US" sz="3000" b="1" dirty="0"/>
              <a:t>on the marshmallow test grew up to…</a:t>
            </a:r>
          </a:p>
        </p:txBody>
      </p:sp>
      <p:sp>
        <p:nvSpPr>
          <p:cNvPr id="3" name="Content Placeholder 2"/>
          <p:cNvSpPr>
            <a:spLocks noGrp="1"/>
          </p:cNvSpPr>
          <p:nvPr>
            <p:ph idx="1"/>
          </p:nvPr>
        </p:nvSpPr>
        <p:spPr/>
        <p:txBody>
          <a:bodyPr>
            <a:normAutofit lnSpcReduction="10000"/>
          </a:bodyPr>
          <a:lstStyle/>
          <a:p>
            <a:r>
              <a:rPr lang="en-US" dirty="0"/>
              <a:t>Exhibit more self-control in frustrating situations</a:t>
            </a:r>
          </a:p>
          <a:p>
            <a:r>
              <a:rPr lang="en-US" dirty="0"/>
              <a:t>Give in less to temptation</a:t>
            </a:r>
          </a:p>
          <a:p>
            <a:r>
              <a:rPr lang="en-US" dirty="0"/>
              <a:t>Be less distractible when trying to concentrate</a:t>
            </a:r>
          </a:p>
          <a:p>
            <a:r>
              <a:rPr lang="en-US" dirty="0"/>
              <a:t>Be more self-reliant &amp; confident</a:t>
            </a:r>
          </a:p>
          <a:p>
            <a:r>
              <a:rPr lang="en-US" dirty="0"/>
              <a:t>Trust their own judgment</a:t>
            </a:r>
          </a:p>
          <a:p>
            <a:r>
              <a:rPr lang="en-US" dirty="0"/>
              <a:t>Be less likely to get rattled, disorganized, and revert to immature behavior when stressed</a:t>
            </a:r>
          </a:p>
          <a:p>
            <a:r>
              <a:rPr lang="en-US" dirty="0"/>
              <a:t>Be more motivated to pursue their goals</a:t>
            </a:r>
          </a:p>
          <a:p>
            <a:r>
              <a:rPr lang="en-US" dirty="0"/>
              <a:t>Earn significantly higher SAT scores</a:t>
            </a:r>
          </a:p>
        </p:txBody>
      </p:sp>
    </p:spTree>
    <p:extLst>
      <p:ext uri="{BB962C8B-B14F-4D97-AF65-F5344CB8AC3E}">
        <p14:creationId xmlns:p14="http://schemas.microsoft.com/office/powerpoint/2010/main" val="49715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28" y="101176"/>
            <a:ext cx="8798943" cy="1325563"/>
          </a:xfrm>
        </p:spPr>
        <p:txBody>
          <a:bodyPr>
            <a:normAutofit/>
          </a:bodyPr>
          <a:lstStyle/>
          <a:p>
            <a:r>
              <a:rPr lang="en-US" sz="2700" b="1" dirty="0"/>
              <a:t>Adults who </a:t>
            </a:r>
            <a:r>
              <a:rPr lang="en-US" sz="2700" b="1" dirty="0">
                <a:solidFill>
                  <a:srgbClr val="FF0000"/>
                </a:solidFill>
              </a:rPr>
              <a:t>delayed longer </a:t>
            </a:r>
            <a:r>
              <a:rPr lang="en-US" sz="2700" b="1" dirty="0"/>
              <a:t>on the marshmallow test as a child…</a:t>
            </a:r>
          </a:p>
        </p:txBody>
      </p:sp>
      <p:sp>
        <p:nvSpPr>
          <p:cNvPr id="3" name="Content Placeholder 2"/>
          <p:cNvSpPr>
            <a:spLocks noGrp="1"/>
          </p:cNvSpPr>
          <p:nvPr>
            <p:ph idx="1"/>
          </p:nvPr>
        </p:nvSpPr>
        <p:spPr>
          <a:xfrm>
            <a:off x="628649" y="1278870"/>
            <a:ext cx="7886700" cy="4351338"/>
          </a:xfrm>
        </p:spPr>
        <p:txBody>
          <a:bodyPr>
            <a:normAutofit lnSpcReduction="10000"/>
          </a:bodyPr>
          <a:lstStyle/>
          <a:p>
            <a:r>
              <a:rPr lang="en-US" dirty="0"/>
              <a:t>Were more able to pursue and reach long-term goals</a:t>
            </a:r>
          </a:p>
          <a:p>
            <a:r>
              <a:rPr lang="en-US" dirty="0"/>
              <a:t>Used drugs and engaged in less risky behavior</a:t>
            </a:r>
          </a:p>
          <a:p>
            <a:r>
              <a:rPr lang="en-US" dirty="0"/>
              <a:t>Reached higher educational levels</a:t>
            </a:r>
          </a:p>
          <a:p>
            <a:r>
              <a:rPr lang="en-US" dirty="0"/>
              <a:t>Had significantly lower body mass index</a:t>
            </a:r>
          </a:p>
          <a:p>
            <a:r>
              <a:rPr lang="en-US" dirty="0"/>
              <a:t>Had higher relationship satisfaction</a:t>
            </a:r>
          </a:p>
          <a:p>
            <a:r>
              <a:rPr lang="en-US" dirty="0"/>
              <a:t>Had higher &amp; more stable self-worth</a:t>
            </a:r>
          </a:p>
          <a:p>
            <a:r>
              <a:rPr lang="en-US" dirty="0"/>
              <a:t>Displayed distinctively more activity in their Frontal Lobes – which integrate motivational and control processes</a:t>
            </a:r>
          </a:p>
        </p:txBody>
      </p:sp>
    </p:spTree>
    <p:extLst>
      <p:ext uri="{BB962C8B-B14F-4D97-AF65-F5344CB8AC3E}">
        <p14:creationId xmlns:p14="http://schemas.microsoft.com/office/powerpoint/2010/main" val="249157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p:cNvGrpSpPr/>
        <p:nvPr/>
      </p:nvGrpSpPr>
      <p:grpSpPr>
        <a:xfrm>
          <a:off x="0" y="0"/>
          <a:ext cx="0" cy="0"/>
          <a:chOff x="0" y="0"/>
          <a:chExt cx="0" cy="0"/>
        </a:xfrm>
      </p:grpSpPr>
      <p:sp>
        <p:nvSpPr>
          <p:cNvPr id="146"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7255" y="1290909"/>
            <a:ext cx="7277099"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2838" y="2010741"/>
            <a:ext cx="5530453"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513" y="1780905"/>
            <a:ext cx="6026944"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42347"/>
            <a:ext cx="7750968"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178751"/>
            <a:ext cx="378619"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9376"/>
            <a:ext cx="8318896"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79295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705"/>
            <a:ext cx="446485"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267890"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69950" y="-1916"/>
            <a:ext cx="4341019"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26260" y="2872"/>
            <a:ext cx="2213372"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Google Shape;102;p8"/>
          <p:cNvSpPr txBox="1"/>
          <p:nvPr/>
        </p:nvSpPr>
        <p:spPr>
          <a:xfrm>
            <a:off x="6631686" y="1481327"/>
            <a:ext cx="2009476" cy="3847417"/>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buClr>
                <a:schemeClr val="dk1"/>
              </a:buClr>
              <a:buSzPts val="4000"/>
            </a:pPr>
            <a:r>
              <a:rPr lang="en-US" sz="2800" i="0" u="none" dirty="0">
                <a:latin typeface="+mj-lt"/>
                <a:ea typeface="+mj-ea"/>
                <a:cs typeface="+mj-cs"/>
                <a:sym typeface="Calibri"/>
              </a:rPr>
              <a:t>What impulse control techniques did the kids use in the video?</a:t>
            </a:r>
          </a:p>
          <a:p>
            <a:pPr marL="0" marR="0" lvl="0" indent="0">
              <a:lnSpc>
                <a:spcPct val="90000"/>
              </a:lnSpc>
              <a:spcBef>
                <a:spcPct val="0"/>
              </a:spcBef>
              <a:spcAft>
                <a:spcPts val="600"/>
              </a:spcAft>
              <a:buClr>
                <a:schemeClr val="dk1"/>
              </a:buClr>
              <a:buSzPts val="4000"/>
            </a:pPr>
            <a:endParaRPr lang="en-US" sz="2800" i="0" u="none" dirty="0">
              <a:latin typeface="+mj-lt"/>
              <a:ea typeface="+mj-ea"/>
              <a:cs typeface="+mj-cs"/>
              <a:sym typeface="Calibri"/>
            </a:endParaRPr>
          </a:p>
          <a:p>
            <a:pPr marL="0" marR="0" lvl="0" indent="0" algn="ctr">
              <a:lnSpc>
                <a:spcPct val="90000"/>
              </a:lnSpc>
              <a:spcBef>
                <a:spcPct val="0"/>
              </a:spcBef>
              <a:spcAft>
                <a:spcPts val="600"/>
              </a:spcAft>
              <a:buClr>
                <a:schemeClr val="dk1"/>
              </a:buClr>
              <a:buSzPts val="4000"/>
            </a:pPr>
            <a:r>
              <a:rPr lang="en-US" sz="2800" i="0" u="none" dirty="0">
                <a:latin typeface="+mj-lt"/>
                <a:ea typeface="+mj-ea"/>
                <a:cs typeface="+mj-cs"/>
                <a:sym typeface="Calibri"/>
              </a:rPr>
              <a:t>How do </a:t>
            </a:r>
            <a:r>
              <a:rPr lang="en-US" sz="2800" b="1" i="0" u="none" dirty="0">
                <a:latin typeface="+mj-lt"/>
                <a:ea typeface="+mj-ea"/>
                <a:cs typeface="+mj-cs"/>
                <a:sym typeface="Calibri"/>
              </a:rPr>
              <a:t>you</a:t>
            </a:r>
            <a:r>
              <a:rPr lang="en-US" sz="2800" i="0" u="none" dirty="0">
                <a:latin typeface="+mj-lt"/>
                <a:ea typeface="+mj-ea"/>
                <a:cs typeface="+mj-cs"/>
                <a:sym typeface="Calibri"/>
              </a:rPr>
              <a:t> achieve self-control? </a:t>
            </a:r>
            <a:endParaRPr lang="en-US" sz="2800" dirty="0">
              <a:latin typeface="+mj-lt"/>
              <a:ea typeface="+mj-ea"/>
              <a:cs typeface="+mj-cs"/>
              <a:sym typeface="Calibri"/>
            </a:endParaRPr>
          </a:p>
        </p:txBody>
      </p:sp>
      <p:sp>
        <p:nvSpPr>
          <p:cNvPr id="168"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5619" y="-1916"/>
            <a:ext cx="1624013"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68119" y="-1916"/>
            <a:ext cx="671513"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Freeform: Shape 171">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564058" y="2218040"/>
            <a:ext cx="3314068"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1" name="Google Shape;101;p8"/>
          <p:cNvPicPr preferRelativeResize="0"/>
          <p:nvPr/>
        </p:nvPicPr>
        <p:blipFill rotWithShape="1">
          <a:blip r:embed="rId3"/>
          <a:srcRect l="20622" r="7137"/>
          <a:stretch/>
        </p:blipFill>
        <p:spPr>
          <a:xfrm>
            <a:off x="691432" y="465243"/>
            <a:ext cx="5821443"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p:spPr>
      </p:pic>
    </p:spTree>
    <p:extLst>
      <p:ext uri="{BB962C8B-B14F-4D97-AF65-F5344CB8AC3E}">
        <p14:creationId xmlns:p14="http://schemas.microsoft.com/office/powerpoint/2010/main" val="199402420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1B4434-D442-4A89-B939-7915E7115B18}"/>
              </a:ext>
            </a:extLst>
          </p:cNvPr>
          <p:cNvPicPr>
            <a:picLocks noChangeAspect="1"/>
          </p:cNvPicPr>
          <p:nvPr/>
        </p:nvPicPr>
        <p:blipFill rotWithShape="1">
          <a:blip r:embed="rId3"/>
          <a:srcRect l="4007" r="2660" b="1"/>
          <a:stretch/>
        </p:blipFill>
        <p:spPr>
          <a:xfrm>
            <a:off x="20" y="10"/>
            <a:ext cx="9143980" cy="6857990"/>
          </a:xfrm>
          <a:prstGeom prst="rect">
            <a:avLst/>
          </a:prstGeom>
        </p:spPr>
      </p:pic>
    </p:spTree>
    <p:extLst>
      <p:ext uri="{BB962C8B-B14F-4D97-AF65-F5344CB8AC3E}">
        <p14:creationId xmlns:p14="http://schemas.microsoft.com/office/powerpoint/2010/main" val="412409372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C21026-C794-447D-8C6F-B60878CC210C}"/>
              </a:ext>
            </a:extLst>
          </p:cNvPr>
          <p:cNvPicPr>
            <a:picLocks noChangeAspect="1"/>
          </p:cNvPicPr>
          <p:nvPr/>
        </p:nvPicPr>
        <p:blipFill rotWithShape="1">
          <a:blip r:embed="rId2"/>
          <a:srcRect b="17293"/>
          <a:stretch/>
        </p:blipFill>
        <p:spPr>
          <a:xfrm>
            <a:off x="84713" y="1147434"/>
            <a:ext cx="9059287" cy="3971105"/>
          </a:xfrm>
          <a:prstGeom prst="rect">
            <a:avLst/>
          </a:prstGeom>
        </p:spPr>
      </p:pic>
    </p:spTree>
    <p:extLst>
      <p:ext uri="{BB962C8B-B14F-4D97-AF65-F5344CB8AC3E}">
        <p14:creationId xmlns:p14="http://schemas.microsoft.com/office/powerpoint/2010/main" val="366507673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2"/>
        <p:cNvGrpSpPr/>
        <p:nvPr/>
      </p:nvGrpSpPr>
      <p:grpSpPr>
        <a:xfrm>
          <a:off x="0" y="0"/>
          <a:ext cx="0" cy="0"/>
          <a:chOff x="0" y="0"/>
          <a:chExt cx="0" cy="0"/>
        </a:xfrm>
      </p:grpSpPr>
      <p:pic>
        <p:nvPicPr>
          <p:cNvPr id="114" name="Google Shape;114;p10" descr="https://encrypted-tbn2.gstatic.com/images?q=tbn:ANd9GcSFQ2UZbHVqX3SKOOjkvYxqpsW7xdpXcCGFBnKhS_BwvDtI-VRcouNcASxZ"/>
          <p:cNvPicPr preferRelativeResize="0"/>
          <p:nvPr/>
        </p:nvPicPr>
        <p:blipFill rotWithShape="1">
          <a:blip r:embed="rId3"/>
          <a:srcRect l="21018" r="1138"/>
          <a:stretch/>
        </p:blipFill>
        <p:spPr>
          <a:xfrm>
            <a:off x="20" y="1302606"/>
            <a:ext cx="3310169" cy="4252313"/>
          </a:xfrm>
          <a:custGeom>
            <a:avLst/>
            <a:gdLst/>
            <a:ahLst/>
            <a:cxnLst/>
            <a:rect l="l" t="t" r="r" b="b"/>
            <a:pathLst>
              <a:path w="4413586" h="4252313">
                <a:moveTo>
                  <a:pt x="0" y="0"/>
                </a:moveTo>
                <a:lnTo>
                  <a:pt x="2062856" y="0"/>
                </a:lnTo>
                <a:lnTo>
                  <a:pt x="2063084" y="493"/>
                </a:lnTo>
                <a:lnTo>
                  <a:pt x="2450944" y="493"/>
                </a:lnTo>
                <a:lnTo>
                  <a:pt x="4413586" y="4252313"/>
                </a:lnTo>
                <a:lnTo>
                  <a:pt x="388087" y="4252313"/>
                </a:lnTo>
                <a:lnTo>
                  <a:pt x="388087" y="4251820"/>
                </a:lnTo>
                <a:lnTo>
                  <a:pt x="0" y="4251820"/>
                </a:lnTo>
                <a:close/>
              </a:path>
            </a:pathLst>
          </a:custGeom>
          <a:noFill/>
        </p:spPr>
      </p:pic>
      <p:sp>
        <p:nvSpPr>
          <p:cNvPr id="140" name="Freeform: Shape 119">
            <a:extLst>
              <a:ext uri="{FF2B5EF4-FFF2-40B4-BE49-F238E27FC236}">
                <a16:creationId xmlns:a16="http://schemas.microsoft.com/office/drawing/2014/main" id="{0CBF71E6-C54A-4E15-90AD-354C39435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24272" y="1303083"/>
            <a:ext cx="6919728" cy="4251821"/>
          </a:xfrm>
          <a:custGeom>
            <a:avLst/>
            <a:gdLst>
              <a:gd name="connsiteX0" fmla="*/ 0 w 9226303"/>
              <a:gd name="connsiteY0" fmla="*/ 0 h 4251821"/>
              <a:gd name="connsiteX1" fmla="*/ 9226303 w 9226303"/>
              <a:gd name="connsiteY1" fmla="*/ 0 h 4251821"/>
              <a:gd name="connsiteX2" fmla="*/ 7263661 w 9226303"/>
              <a:gd name="connsiteY2" fmla="*/ 4251821 h 4251821"/>
              <a:gd name="connsiteX3" fmla="*/ 0 w 9226303"/>
              <a:gd name="connsiteY3" fmla="*/ 4251821 h 4251821"/>
            </a:gdLst>
            <a:ahLst/>
            <a:cxnLst>
              <a:cxn ang="0">
                <a:pos x="connsiteX0" y="connsiteY0"/>
              </a:cxn>
              <a:cxn ang="0">
                <a:pos x="connsiteX1" y="connsiteY1"/>
              </a:cxn>
              <a:cxn ang="0">
                <a:pos x="connsiteX2" y="connsiteY2"/>
              </a:cxn>
              <a:cxn ang="0">
                <a:pos x="connsiteX3" y="connsiteY3"/>
              </a:cxn>
            </a:cxnLst>
            <a:rect l="l" t="t" r="r" b="b"/>
            <a:pathLst>
              <a:path w="9226303" h="4251821">
                <a:moveTo>
                  <a:pt x="0" y="0"/>
                </a:moveTo>
                <a:lnTo>
                  <a:pt x="9226303" y="0"/>
                </a:lnTo>
                <a:lnTo>
                  <a:pt x="7263661" y="4251821"/>
                </a:lnTo>
                <a:lnTo>
                  <a:pt x="0" y="425182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115" name="Google Shape;115;p10"/>
          <p:cNvSpPr/>
          <p:nvPr/>
        </p:nvSpPr>
        <p:spPr>
          <a:xfrm>
            <a:off x="3835247" y="1587063"/>
            <a:ext cx="4940891" cy="3751638"/>
          </a:xfrm>
          <a:prstGeom prst="rect">
            <a:avLst/>
          </a:prstGeom>
        </p:spPr>
        <p:txBody>
          <a:bodyPr spcFirstLastPara="1" vert="horz" lIns="91440" tIns="45720" rIns="91440" bIns="45720" rtlCol="0" anchor="b" anchorCtr="0">
            <a:noAutofit/>
          </a:bodyPr>
          <a:lstStyle/>
          <a:p>
            <a:pPr marL="0" marR="0" lvl="0" indent="0">
              <a:lnSpc>
                <a:spcPct val="90000"/>
              </a:lnSpc>
              <a:spcBef>
                <a:spcPct val="0"/>
              </a:spcBef>
              <a:spcAft>
                <a:spcPts val="600"/>
              </a:spcAft>
              <a:buClr>
                <a:schemeClr val="accent4"/>
              </a:buClr>
              <a:buSzPts val="3000"/>
            </a:pPr>
            <a:r>
              <a:rPr lang="en-US" sz="4000" b="1" i="0" u="none" strike="noStrike" cap="none" dirty="0">
                <a:solidFill>
                  <a:srgbClr val="FFFFFF"/>
                </a:solidFill>
                <a:latin typeface="+mj-lt"/>
                <a:ea typeface="+mj-ea"/>
                <a:cs typeface="+mj-cs"/>
                <a:sym typeface="Calibri"/>
              </a:rPr>
              <a:t>PAUSE</a:t>
            </a:r>
          </a:p>
          <a:p>
            <a:pPr marL="0" marR="0" lvl="0" indent="0">
              <a:lnSpc>
                <a:spcPct val="90000"/>
              </a:lnSpc>
              <a:spcBef>
                <a:spcPct val="0"/>
              </a:spcBef>
              <a:spcAft>
                <a:spcPts val="600"/>
              </a:spcAft>
              <a:buClr>
                <a:schemeClr val="accent4"/>
              </a:buClr>
              <a:buSzPts val="3000"/>
            </a:pPr>
            <a:r>
              <a:rPr lang="en-US" sz="4000" b="1" dirty="0">
                <a:solidFill>
                  <a:srgbClr val="FFFFFF"/>
                </a:solidFill>
                <a:latin typeface="+mj-lt"/>
                <a:ea typeface="+mj-ea"/>
                <a:cs typeface="+mj-cs"/>
                <a:sym typeface="Calibri"/>
              </a:rPr>
              <a:t>DISTRACT</a:t>
            </a:r>
            <a:endParaRPr lang="en-US" sz="4000" dirty="0">
              <a:solidFill>
                <a:srgbClr val="FFFFFF"/>
              </a:solidFill>
              <a:latin typeface="+mj-lt"/>
              <a:ea typeface="+mj-ea"/>
              <a:cs typeface="+mj-cs"/>
              <a:sym typeface="Calibri"/>
            </a:endParaRPr>
          </a:p>
          <a:p>
            <a:pPr marL="0" marR="0" lvl="0" indent="0">
              <a:lnSpc>
                <a:spcPct val="90000"/>
              </a:lnSpc>
              <a:spcBef>
                <a:spcPct val="0"/>
              </a:spcBef>
              <a:spcAft>
                <a:spcPts val="600"/>
              </a:spcAft>
              <a:buClr>
                <a:schemeClr val="accent4"/>
              </a:buClr>
              <a:buSzPts val="3000"/>
            </a:pPr>
            <a:r>
              <a:rPr lang="en-US" sz="4000" b="1" i="0" u="none" strike="noStrike" cap="none" dirty="0">
                <a:solidFill>
                  <a:srgbClr val="FFFFFF"/>
                </a:solidFill>
                <a:latin typeface="+mj-lt"/>
                <a:ea typeface="+mj-ea"/>
                <a:cs typeface="+mj-cs"/>
                <a:sym typeface="Calibri"/>
              </a:rPr>
              <a:t>BREATHE</a:t>
            </a:r>
            <a:endParaRPr lang="en-US" sz="4000" dirty="0">
              <a:solidFill>
                <a:srgbClr val="FFFFFF"/>
              </a:solidFill>
              <a:latin typeface="+mj-lt"/>
              <a:ea typeface="+mj-ea"/>
              <a:cs typeface="+mj-cs"/>
              <a:sym typeface="Calibri"/>
            </a:endParaRPr>
          </a:p>
          <a:p>
            <a:pPr marL="0" marR="0" lvl="0" indent="0">
              <a:lnSpc>
                <a:spcPct val="90000"/>
              </a:lnSpc>
              <a:spcBef>
                <a:spcPct val="0"/>
              </a:spcBef>
              <a:spcAft>
                <a:spcPts val="600"/>
              </a:spcAft>
              <a:buClr>
                <a:schemeClr val="accent4"/>
              </a:buClr>
              <a:buSzPts val="3000"/>
            </a:pPr>
            <a:r>
              <a:rPr lang="en-US" sz="4000" b="1" i="0" u="none" strike="noStrike" cap="none" dirty="0">
                <a:solidFill>
                  <a:srgbClr val="FFFFFF"/>
                </a:solidFill>
                <a:latin typeface="+mj-lt"/>
                <a:ea typeface="+mj-ea"/>
                <a:cs typeface="+mj-cs"/>
                <a:sym typeface="Calibri"/>
              </a:rPr>
              <a:t>BRAINSTORM</a:t>
            </a:r>
            <a:endParaRPr lang="en-US" sz="4000" dirty="0">
              <a:solidFill>
                <a:srgbClr val="FFFFFF"/>
              </a:solidFill>
              <a:latin typeface="+mj-lt"/>
              <a:ea typeface="+mj-ea"/>
              <a:cs typeface="+mj-cs"/>
              <a:sym typeface="Calibri"/>
            </a:endParaRPr>
          </a:p>
          <a:p>
            <a:pPr marL="0" marR="0" lvl="0" indent="0">
              <a:lnSpc>
                <a:spcPct val="90000"/>
              </a:lnSpc>
              <a:spcBef>
                <a:spcPct val="0"/>
              </a:spcBef>
              <a:spcAft>
                <a:spcPts val="600"/>
              </a:spcAft>
              <a:buClr>
                <a:schemeClr val="accent4"/>
              </a:buClr>
              <a:buSzPts val="3000"/>
            </a:pPr>
            <a:r>
              <a:rPr lang="en-US" sz="4000" b="1" i="0" u="none" strike="noStrike" cap="none" dirty="0">
                <a:solidFill>
                  <a:srgbClr val="FFFFFF"/>
                </a:solidFill>
                <a:latin typeface="+mj-lt"/>
                <a:ea typeface="+mj-ea"/>
                <a:cs typeface="+mj-cs"/>
                <a:sym typeface="Calibri"/>
              </a:rPr>
              <a:t>EVALUATE</a:t>
            </a:r>
            <a:endParaRPr lang="en-US" sz="4000" dirty="0">
              <a:solidFill>
                <a:srgbClr val="FFFFFF"/>
              </a:solidFill>
              <a:latin typeface="+mj-lt"/>
              <a:ea typeface="+mj-ea"/>
              <a:cs typeface="+mj-cs"/>
              <a:sym typeface="Calibri"/>
            </a:endParaRPr>
          </a:p>
          <a:p>
            <a:pPr marL="0" marR="0" lvl="0" indent="0">
              <a:lnSpc>
                <a:spcPct val="90000"/>
              </a:lnSpc>
              <a:spcBef>
                <a:spcPct val="0"/>
              </a:spcBef>
              <a:spcAft>
                <a:spcPts val="600"/>
              </a:spcAft>
              <a:buClr>
                <a:schemeClr val="accent4"/>
              </a:buClr>
              <a:buSzPts val="3000"/>
            </a:pPr>
            <a:r>
              <a:rPr lang="en-US" sz="4000" b="1" i="0" u="none" strike="noStrike" cap="none" dirty="0">
                <a:solidFill>
                  <a:srgbClr val="FFFFFF"/>
                </a:solidFill>
                <a:latin typeface="+mj-lt"/>
                <a:ea typeface="+mj-ea"/>
                <a:cs typeface="+mj-cs"/>
                <a:sym typeface="Calibri"/>
              </a:rPr>
              <a:t>ACT  </a:t>
            </a:r>
            <a:endParaRPr lang="en-US" sz="4000" dirty="0">
              <a:solidFill>
                <a:srgbClr val="FFFFFF"/>
              </a:solidFill>
              <a:latin typeface="+mj-lt"/>
              <a:ea typeface="+mj-ea"/>
              <a:cs typeface="+mj-cs"/>
              <a:sym typeface="Calibri"/>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6"/>
        <p:cNvGrpSpPr/>
        <p:nvPr/>
      </p:nvGrpSpPr>
      <p:grpSpPr>
        <a:xfrm>
          <a:off x="0" y="0"/>
          <a:ext cx="0" cy="0"/>
          <a:chOff x="0" y="0"/>
          <a:chExt cx="0" cy="0"/>
        </a:xfrm>
      </p:grpSpPr>
      <p:sp>
        <p:nvSpPr>
          <p:cNvPr id="113" name="Rectangle 1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Google Shape;107;p9"/>
          <p:cNvPicPr preferRelativeResize="0"/>
          <p:nvPr/>
        </p:nvPicPr>
        <p:blipFill rotWithShape="1">
          <a:blip r:embed="rId3">
            <a:alphaModFix amt="50000"/>
          </a:blip>
          <a:srcRect t="14773"/>
          <a:stretch/>
        </p:blipFill>
        <p:spPr>
          <a:xfrm>
            <a:off x="20" y="1"/>
            <a:ext cx="9143980" cy="6857999"/>
          </a:xfrm>
          <a:prstGeom prst="rect">
            <a:avLst/>
          </a:prstGeom>
          <a:noFill/>
        </p:spPr>
      </p:pic>
      <p:sp>
        <p:nvSpPr>
          <p:cNvPr id="108" name="Google Shape;108;p9"/>
          <p:cNvSpPr txBox="1"/>
          <p:nvPr/>
        </p:nvSpPr>
        <p:spPr>
          <a:xfrm>
            <a:off x="1143000" y="1122362"/>
            <a:ext cx="6858000" cy="2900518"/>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chemeClr val="dk1"/>
              </a:buClr>
              <a:buSzPts val="5000"/>
            </a:pPr>
            <a:r>
              <a:rPr lang="en-US" sz="6000" i="0" u="none" dirty="0">
                <a:solidFill>
                  <a:srgbClr val="FFFFFF"/>
                </a:solidFill>
                <a:latin typeface="+mj-lt"/>
                <a:ea typeface="+mj-ea"/>
                <a:cs typeface="+mj-cs"/>
                <a:sym typeface="Calibri"/>
              </a:rPr>
              <a:t>IMPULSE CONTROL SCENARIOS</a:t>
            </a:r>
            <a:endParaRPr lang="en-US" sz="6000" dirty="0">
              <a:solidFill>
                <a:srgbClr val="FFFFFF"/>
              </a:solidFill>
              <a:latin typeface="+mj-lt"/>
              <a:ea typeface="+mj-ea"/>
              <a:cs typeface="+mj-cs"/>
              <a:sym typeface="Calibri"/>
            </a:endParaRPr>
          </a:p>
        </p:txBody>
      </p:sp>
    </p:spTree>
  </p:cSld>
  <p:clrMapOvr>
    <a:overrideClrMapping bg1="dk1" tx1="lt1" bg2="dk2" tx2="lt2" accent1="accent1" accent2="accent2" accent3="accent3" accent4="accent4" accent5="accent5" accent6="accent6" hlink="hlink" folHlink="folHlink"/>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1"/>
        <p:cNvGrpSpPr/>
        <p:nvPr/>
      </p:nvGrpSpPr>
      <p:grpSpPr>
        <a:xfrm>
          <a:off x="0" y="0"/>
          <a:ext cx="0" cy="0"/>
          <a:chOff x="0" y="0"/>
          <a:chExt cx="0" cy="0"/>
        </a:xfrm>
      </p:grpSpPr>
      <p:sp>
        <p:nvSpPr>
          <p:cNvPr id="130" name="Rectangle 12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Google Shape;123;p11"/>
          <p:cNvSpPr txBox="1"/>
          <p:nvPr/>
        </p:nvSpPr>
        <p:spPr>
          <a:xfrm>
            <a:off x="557212" y="742951"/>
            <a:ext cx="2607469" cy="4962524"/>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chemeClr val="dk1"/>
              </a:buClr>
              <a:buSzPts val="2400"/>
            </a:pPr>
            <a:r>
              <a:rPr lang="en-US" sz="4200" b="1" i="0" u="none" kern="1200" dirty="0">
                <a:solidFill>
                  <a:srgbClr val="FFFFFF"/>
                </a:solidFill>
                <a:latin typeface="+mj-lt"/>
                <a:ea typeface="+mj-ea"/>
                <a:cs typeface="+mj-cs"/>
                <a:sym typeface="Calibri"/>
              </a:rPr>
              <a:t>How does </a:t>
            </a:r>
            <a:r>
              <a:rPr lang="en-US" sz="4200" b="1" i="0" u="none" kern="1200" dirty="0">
                <a:solidFill>
                  <a:srgbClr val="FF0000"/>
                </a:solidFill>
                <a:latin typeface="+mj-lt"/>
                <a:ea typeface="+mj-ea"/>
                <a:cs typeface="+mj-cs"/>
                <a:sym typeface="Calibri"/>
              </a:rPr>
              <a:t>substance use </a:t>
            </a:r>
            <a:r>
              <a:rPr lang="en-US" sz="4200" b="1" i="0" u="none" kern="1200" dirty="0">
                <a:solidFill>
                  <a:srgbClr val="FFFFFF"/>
                </a:solidFill>
                <a:latin typeface="+mj-lt"/>
                <a:ea typeface="+mj-ea"/>
                <a:cs typeface="+mj-cs"/>
                <a:sym typeface="Calibri"/>
              </a:rPr>
              <a:t>contribute to poor</a:t>
            </a:r>
            <a:endParaRPr lang="en-US" sz="4200" kern="1200" dirty="0">
              <a:solidFill>
                <a:srgbClr val="FFFFFF"/>
              </a:solidFill>
              <a:latin typeface="+mj-lt"/>
              <a:ea typeface="+mj-ea"/>
              <a:cs typeface="+mj-cs"/>
              <a:sym typeface="Calibri"/>
            </a:endParaRPr>
          </a:p>
          <a:p>
            <a:pPr marL="0" marR="0" lvl="0" indent="0" algn="ctr">
              <a:lnSpc>
                <a:spcPct val="90000"/>
              </a:lnSpc>
              <a:spcBef>
                <a:spcPct val="0"/>
              </a:spcBef>
              <a:spcAft>
                <a:spcPts val="600"/>
              </a:spcAft>
              <a:buClr>
                <a:schemeClr val="dk1"/>
              </a:buClr>
              <a:buSzPts val="2400"/>
            </a:pPr>
            <a:r>
              <a:rPr lang="en-US" sz="4200" b="1" i="0" u="none" kern="1200" dirty="0">
                <a:solidFill>
                  <a:srgbClr val="FFFFFF"/>
                </a:solidFill>
                <a:latin typeface="+mj-lt"/>
                <a:ea typeface="+mj-ea"/>
                <a:cs typeface="+mj-cs"/>
                <a:sym typeface="Calibri"/>
              </a:rPr>
              <a:t> self-control?</a:t>
            </a:r>
            <a:r>
              <a:rPr lang="en-US" sz="4200" b="1" i="0" u="none" kern="1200" dirty="0">
                <a:solidFill>
                  <a:srgbClr val="FFFFFF"/>
                </a:solidFill>
                <a:latin typeface="+mj-lt"/>
                <a:ea typeface="+mj-ea"/>
                <a:cs typeface="+mj-cs"/>
                <a:sym typeface="Arial"/>
              </a:rPr>
              <a:t> </a:t>
            </a:r>
            <a:endParaRPr lang="en-US" sz="4200" kern="1200" dirty="0">
              <a:solidFill>
                <a:srgbClr val="FFFFFF"/>
              </a:solidFill>
              <a:latin typeface="+mj-lt"/>
              <a:ea typeface="+mj-ea"/>
              <a:cs typeface="+mj-cs"/>
            </a:endParaRPr>
          </a:p>
        </p:txBody>
      </p:sp>
      <p:pic>
        <p:nvPicPr>
          <p:cNvPr id="122" name="Google Shape;122;p11" descr="A cat that is looking at the camera&#10;&#10;Description automatically generated"/>
          <p:cNvPicPr preferRelativeResize="0"/>
          <p:nvPr/>
        </p:nvPicPr>
        <p:blipFill rotWithShape="1">
          <a:blip r:embed="rId3"/>
          <a:stretch/>
        </p:blipFill>
        <p:spPr>
          <a:xfrm>
            <a:off x="3865366" y="899384"/>
            <a:ext cx="4915159" cy="5067174"/>
          </a:xfrm>
          <a:prstGeom prst="rect">
            <a:avLst/>
          </a:prstGeom>
          <a:noFill/>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3" descr="SuperStock_1598R-84646"/>
          <p:cNvPicPr>
            <a:picLocks noChangeAspect="1" noChangeArrowheads="1"/>
          </p:cNvPicPr>
          <p:nvPr/>
        </p:nvPicPr>
        <p:blipFill>
          <a:blip r:embed="rId3">
            <a:extLst>
              <a:ext uri="{28A0092B-C50C-407E-A947-70E740481C1C}">
                <a14:useLocalDpi xmlns:a14="http://schemas.microsoft.com/office/drawing/2010/main" val="0"/>
              </a:ext>
            </a:extLst>
          </a:blip>
          <a:srcRect b="31429"/>
          <a:stretch>
            <a:fillRect/>
          </a:stretch>
        </p:blipFill>
        <p:spPr bwMode="auto">
          <a:xfrm>
            <a:off x="654269" y="638504"/>
            <a:ext cx="7966246" cy="545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1061545" y="3429000"/>
            <a:ext cx="1143000" cy="7620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sp>
        <p:nvSpPr>
          <p:cNvPr id="142" name="Rectangle 13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Google Shape;128;p12"/>
          <p:cNvSpPr txBox="1"/>
          <p:nvPr/>
        </p:nvSpPr>
        <p:spPr>
          <a:xfrm>
            <a:off x="4809090" y="321734"/>
            <a:ext cx="3852309" cy="1135737"/>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buClr>
                <a:schemeClr val="dk1"/>
              </a:buClr>
              <a:buSzPts val="3200"/>
            </a:pPr>
            <a:endParaRPr lang="en-US" sz="2600" dirty="0">
              <a:latin typeface="+mj-lt"/>
              <a:ea typeface="+mj-ea"/>
              <a:cs typeface="+mj-cs"/>
              <a:sym typeface="Calibri"/>
            </a:endParaRPr>
          </a:p>
        </p:txBody>
      </p:sp>
      <p:pic>
        <p:nvPicPr>
          <p:cNvPr id="130" name="Google Shape;130;p12"/>
          <p:cNvPicPr preferRelativeResize="0"/>
          <p:nvPr/>
        </p:nvPicPr>
        <p:blipFill rotWithShape="1">
          <a:blip r:embed="rId3"/>
          <a:srcRect l="16638" r="15759" b="8546"/>
          <a:stretch/>
        </p:blipFill>
        <p:spPr>
          <a:xfrm>
            <a:off x="-1" y="10"/>
            <a:ext cx="4334912" cy="6857990"/>
          </a:xfrm>
          <a:prstGeom prst="rect">
            <a:avLst/>
          </a:prstGeom>
          <a:noFill/>
        </p:spPr>
      </p:pic>
      <p:grpSp>
        <p:nvGrpSpPr>
          <p:cNvPr id="144" name="Group 136">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713128"/>
            <a:ext cx="801651" cy="2126625"/>
            <a:chOff x="10918968" y="713127"/>
            <a:chExt cx="1273032" cy="2532832"/>
          </a:xfrm>
        </p:grpSpPr>
        <p:sp>
          <p:nvSpPr>
            <p:cNvPr id="138" name="Rectangle 13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3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9" name="Google Shape;129;p12"/>
          <p:cNvSpPr txBox="1"/>
          <p:nvPr/>
        </p:nvSpPr>
        <p:spPr>
          <a:xfrm>
            <a:off x="4788662" y="1173321"/>
            <a:ext cx="3852309" cy="4393982"/>
          </a:xfrm>
          <a:prstGeom prst="rect">
            <a:avLst/>
          </a:prstGeom>
        </p:spPr>
        <p:txBody>
          <a:bodyPr spcFirstLastPara="1" vert="horz" lIns="91440" tIns="45720" rIns="91440" bIns="45720" rtlCol="0" anchorCtr="0">
            <a:normAutofit/>
          </a:bodyPr>
          <a:lstStyle/>
          <a:p>
            <a:pPr marL="114300" marR="0" lvl="0">
              <a:lnSpc>
                <a:spcPct val="90000"/>
              </a:lnSpc>
              <a:spcBef>
                <a:spcPts val="0"/>
              </a:spcBef>
              <a:spcAft>
                <a:spcPts val="600"/>
              </a:spcAft>
              <a:buClr>
                <a:schemeClr val="dk1"/>
              </a:buClr>
              <a:buSzPts val="2800"/>
            </a:pPr>
            <a:r>
              <a:rPr lang="en-US" sz="2400" i="0" u="none" dirty="0">
                <a:sym typeface="Calibri"/>
              </a:rPr>
              <a:t>Imagine yourself as you are </a:t>
            </a:r>
            <a:r>
              <a:rPr lang="en-US" sz="2400" b="1" i="0" u="none" dirty="0">
                <a:sym typeface="Calibri"/>
              </a:rPr>
              <a:t>right now. </a:t>
            </a:r>
            <a:r>
              <a:rPr lang="en-US" sz="2400" i="0" u="none" dirty="0">
                <a:sym typeface="Calibri"/>
              </a:rPr>
              <a:t>How</a:t>
            </a:r>
            <a:r>
              <a:rPr lang="en-US" sz="2400" b="1" i="0" u="none" dirty="0">
                <a:sym typeface="Calibri"/>
              </a:rPr>
              <a:t> confident</a:t>
            </a:r>
            <a:r>
              <a:rPr lang="en-US" sz="2400" i="0" u="none" dirty="0">
                <a:sym typeface="Calibri"/>
              </a:rPr>
              <a:t> are you that you would be able to resist the urge to use drugs if all your friends were? To use pornography if you were curious? To eat negative feelings away with high sugar or carbs? To study an hour more a day to bring a grade up? </a:t>
            </a:r>
            <a:endParaRPr lang="en-US" sz="2400" dirty="0">
              <a:sym typeface="Calibri"/>
            </a:endParaRPr>
          </a:p>
          <a:p>
            <a:pPr marL="114300" marR="0" lvl="0">
              <a:lnSpc>
                <a:spcPct val="90000"/>
              </a:lnSpc>
              <a:spcBef>
                <a:spcPts val="0"/>
              </a:spcBef>
              <a:spcAft>
                <a:spcPts val="600"/>
              </a:spcAft>
              <a:buClr>
                <a:schemeClr val="dk1"/>
              </a:buClr>
              <a:buSzPts val="2800"/>
            </a:pPr>
            <a:endParaRPr lang="en-US" sz="1700" dirty="0">
              <a:sym typeface="Calibri"/>
            </a:endParaRPr>
          </a:p>
          <a:p>
            <a:pPr marL="114300" marR="0" lvl="0">
              <a:lnSpc>
                <a:spcPct val="90000"/>
              </a:lnSpc>
              <a:spcBef>
                <a:spcPts val="0"/>
              </a:spcBef>
              <a:spcAft>
                <a:spcPts val="600"/>
              </a:spcAft>
              <a:buClr>
                <a:schemeClr val="dk1"/>
              </a:buClr>
              <a:buSzPts val="2800"/>
            </a:pPr>
            <a:endParaRPr lang="en-US" sz="1700" dirty="0">
              <a:sym typeface="Calibri"/>
            </a:endParaRPr>
          </a:p>
        </p:txBody>
      </p:sp>
      <p:sp>
        <p:nvSpPr>
          <p:cNvPr id="141" name="Isosceles Triangle 14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75493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98182"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3"/>
          <p:cNvSpPr/>
          <p:nvPr/>
        </p:nvSpPr>
        <p:spPr>
          <a:xfrm>
            <a:off x="1850589" y="4913587"/>
            <a:ext cx="3747816" cy="1739462"/>
          </a:xfrm>
          <a:prstGeom prst="cloudCallout">
            <a:avLst>
              <a:gd name="adj1" fmla="val -62721"/>
              <a:gd name="adj2" fmla="val -145509"/>
            </a:avLst>
          </a:prstGeom>
          <a:solidFill>
            <a:schemeClr val="accent1">
              <a:lumMod val="20000"/>
              <a:lumOff val="80000"/>
            </a:schemeClr>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dirty="0">
                <a:solidFill>
                  <a:schemeClr val="dk1"/>
                </a:solidFill>
                <a:latin typeface="Arial"/>
                <a:ea typeface="Arial"/>
                <a:cs typeface="Arial"/>
                <a:sym typeface="Arial"/>
              </a:rPr>
              <a:t>What part of the brain is the accelerator?</a:t>
            </a:r>
            <a:endParaRPr dirty="0"/>
          </a:p>
        </p:txBody>
      </p:sp>
      <p:pic>
        <p:nvPicPr>
          <p:cNvPr id="65" name="Google Shape;65;p3" descr="Brain Teen"/>
          <p:cNvPicPr preferRelativeResize="0"/>
          <p:nvPr/>
        </p:nvPicPr>
        <p:blipFill rotWithShape="1">
          <a:blip r:embed="rId3">
            <a:alphaModFix/>
          </a:blip>
          <a:srcRect/>
          <a:stretch/>
        </p:blipFill>
        <p:spPr>
          <a:xfrm>
            <a:off x="5096749" y="423041"/>
            <a:ext cx="3747816" cy="4078287"/>
          </a:xfrm>
          <a:prstGeom prst="rect">
            <a:avLst/>
          </a:prstGeom>
          <a:noFill/>
          <a:ln>
            <a:noFill/>
          </a:ln>
        </p:spPr>
      </p:pic>
      <p:sp>
        <p:nvSpPr>
          <p:cNvPr id="66" name="Google Shape;66;p3"/>
          <p:cNvSpPr txBox="1"/>
          <p:nvPr/>
        </p:nvSpPr>
        <p:spPr>
          <a:xfrm>
            <a:off x="406636" y="510969"/>
            <a:ext cx="4398962" cy="4077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700"/>
              <a:buFont typeface="Calibri"/>
              <a:buNone/>
            </a:pPr>
            <a:r>
              <a:rPr lang="en-US" sz="3700" b="0" i="1" u="none" strike="noStrike" cap="none" dirty="0">
                <a:solidFill>
                  <a:schemeClr val="dk1"/>
                </a:solidFill>
                <a:latin typeface="Calibri"/>
                <a:ea typeface="Calibri"/>
                <a:cs typeface="Calibri"/>
                <a:sym typeface="Calibri"/>
              </a:rPr>
              <a:t>A teenager’s brain “has a well-developed  accelerator but only a partly developed brake.”</a:t>
            </a:r>
            <a:endParaRPr dirty="0"/>
          </a:p>
          <a:p>
            <a:pPr marL="0" marR="0" lvl="0" indent="0" algn="l" rtl="0">
              <a:lnSpc>
                <a:spcPct val="100000"/>
              </a:lnSpc>
              <a:spcBef>
                <a:spcPts val="0"/>
              </a:spcBef>
              <a:spcAft>
                <a:spcPts val="0"/>
              </a:spcAft>
              <a:buClr>
                <a:schemeClr val="dk1"/>
              </a:buClr>
              <a:buSzPts val="3700"/>
              <a:buFont typeface="Calibri"/>
              <a:buNone/>
            </a:pPr>
            <a:r>
              <a:rPr lang="en-US" sz="3700" b="0" i="0" u="none" strike="noStrike" cap="none" dirty="0">
                <a:solidFill>
                  <a:schemeClr val="dk1"/>
                </a:solidFill>
                <a:latin typeface="Calibri"/>
                <a:ea typeface="Calibri"/>
                <a:cs typeface="Calibri"/>
                <a:sym typeface="Calibri"/>
              </a:rPr>
              <a:t>                  — Laurence   </a:t>
            </a:r>
            <a:endParaRPr dirty="0"/>
          </a:p>
          <a:p>
            <a:pPr marL="0" marR="0" lvl="0" indent="0" algn="l" rtl="0">
              <a:lnSpc>
                <a:spcPct val="100000"/>
              </a:lnSpc>
              <a:spcBef>
                <a:spcPts val="0"/>
              </a:spcBef>
              <a:spcAft>
                <a:spcPts val="0"/>
              </a:spcAft>
              <a:buClr>
                <a:schemeClr val="dk1"/>
              </a:buClr>
              <a:buSzPts val="3700"/>
              <a:buFont typeface="Calibri"/>
              <a:buNone/>
            </a:pPr>
            <a:r>
              <a:rPr lang="en-US" sz="3700" b="0" i="0" u="none" strike="noStrike" cap="none" dirty="0">
                <a:solidFill>
                  <a:schemeClr val="dk1"/>
                </a:solidFill>
                <a:latin typeface="Calibri"/>
                <a:ea typeface="Calibri"/>
                <a:cs typeface="Calibri"/>
                <a:sym typeface="Calibri"/>
              </a:rPr>
              <a:t>                      Steinberg</a:t>
            </a:r>
            <a:endParaRPr dirty="0"/>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9;p23">
            <a:extLst>
              <a:ext uri="{FF2B5EF4-FFF2-40B4-BE49-F238E27FC236}">
                <a16:creationId xmlns:a16="http://schemas.microsoft.com/office/drawing/2014/main" id="{09238661-DF42-416F-9A79-FA31E7700D99}"/>
              </a:ext>
            </a:extLst>
          </p:cNvPr>
          <p:cNvSpPr txBox="1">
            <a:spLocks noGrp="1"/>
          </p:cNvSpPr>
          <p:nvPr>
            <p:ph type="title"/>
          </p:nvPr>
        </p:nvSpPr>
        <p:spPr>
          <a:xfrm>
            <a:off x="685800" y="304800"/>
            <a:ext cx="7772400" cy="1676400"/>
          </a:xfrm>
        </p:spPr>
        <p:txBody>
          <a:bodyPr spcFirstLastPara="1" lIns="91425" tIns="45700" rIns="91425" bIns="45700">
            <a:normAutofit/>
          </a:bodyPr>
          <a:lstStyle/>
          <a:p>
            <a:pPr algn="ctr">
              <a:spcBef>
                <a:spcPts val="0"/>
              </a:spcBef>
              <a:spcAft>
                <a:spcPts val="0"/>
              </a:spcAft>
              <a:buClr>
                <a:schemeClr val="dk1"/>
              </a:buClr>
              <a:buSzPts val="4400"/>
              <a:buFont typeface="Calibri"/>
              <a:buNone/>
              <a:defRPr/>
            </a:pPr>
            <a:r>
              <a:rPr lang="en-US" dirty="0">
                <a:solidFill>
                  <a:schemeClr val="dk1"/>
                </a:solidFill>
                <a:latin typeface="+mn-lt"/>
              </a:rPr>
              <a:t>Your adult self will thank you when you practice </a:t>
            </a:r>
            <a:r>
              <a:rPr lang="en-US" dirty="0">
                <a:solidFill>
                  <a:srgbClr val="FF0000"/>
                </a:solidFill>
                <a:latin typeface="+mn-lt"/>
              </a:rPr>
              <a:t>self-control</a:t>
            </a:r>
            <a:r>
              <a:rPr lang="en-US" dirty="0">
                <a:solidFill>
                  <a:schemeClr val="dk1"/>
                </a:solidFill>
                <a:latin typeface="+mn-lt"/>
              </a:rPr>
              <a:t>!</a:t>
            </a:r>
            <a:endParaRPr dirty="0">
              <a:latin typeface="+mn-lt"/>
            </a:endParaRPr>
          </a:p>
        </p:txBody>
      </p:sp>
      <p:pic>
        <p:nvPicPr>
          <p:cNvPr id="47106" name="Content Placeholder 4" descr="A picture containing table, cake, sitting, chocolate&#10;&#10;Description automatically generated">
            <a:extLst>
              <a:ext uri="{FF2B5EF4-FFF2-40B4-BE49-F238E27FC236}">
                <a16:creationId xmlns:a16="http://schemas.microsoft.com/office/drawing/2014/main" id="{67A5E89E-1033-4D0D-BBE3-2680E8C986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41525" y="2293116"/>
            <a:ext cx="5060950" cy="4114800"/>
          </a:xfrm>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pic>
        <p:nvPicPr>
          <p:cNvPr id="71" name="Google Shape;71;p4" descr="03_01"/>
          <p:cNvPicPr preferRelativeResize="0"/>
          <p:nvPr/>
        </p:nvPicPr>
        <p:blipFill rotWithShape="1">
          <a:blip r:embed="rId3">
            <a:alphaModFix/>
          </a:blip>
          <a:srcRect r="4560"/>
          <a:stretch/>
        </p:blipFill>
        <p:spPr>
          <a:xfrm>
            <a:off x="2451538" y="183932"/>
            <a:ext cx="6545317" cy="4572000"/>
          </a:xfrm>
          <a:prstGeom prst="rect">
            <a:avLst/>
          </a:prstGeom>
          <a:noFill/>
          <a:ln>
            <a:noFill/>
          </a:ln>
        </p:spPr>
      </p:pic>
      <p:sp>
        <p:nvSpPr>
          <p:cNvPr id="2" name="Callout: Line 1">
            <a:extLst>
              <a:ext uri="{FF2B5EF4-FFF2-40B4-BE49-F238E27FC236}">
                <a16:creationId xmlns:a16="http://schemas.microsoft.com/office/drawing/2014/main" id="{36C1FC57-8C4A-4912-B182-A863BED4A2A9}"/>
              </a:ext>
            </a:extLst>
          </p:cNvPr>
          <p:cNvSpPr/>
          <p:nvPr/>
        </p:nvSpPr>
        <p:spPr>
          <a:xfrm>
            <a:off x="357352" y="4755932"/>
            <a:ext cx="4046483" cy="1021037"/>
          </a:xfrm>
          <a:prstGeom prst="borderCallout1">
            <a:avLst>
              <a:gd name="adj1" fmla="val -88193"/>
              <a:gd name="adj2" fmla="val 100210"/>
              <a:gd name="adj3" fmla="val -1088"/>
              <a:gd name="adj4" fmla="val 77677"/>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chemeClr val="dk1"/>
              </a:buClr>
              <a:buSzPts val="2400"/>
            </a:pPr>
            <a:r>
              <a:rPr lang="en-US" dirty="0">
                <a:solidFill>
                  <a:schemeClr val="dk1"/>
                </a:solidFill>
                <a:latin typeface="Arial"/>
                <a:ea typeface="Arial"/>
                <a:cs typeface="Arial"/>
                <a:sym typeface="Arial"/>
              </a:rPr>
              <a:t>The Nucleus Accumbens or “Accelerator” governs </a:t>
            </a:r>
            <a:r>
              <a:rPr lang="en-US" b="1" dirty="0">
                <a:solidFill>
                  <a:schemeClr val="dk1"/>
                </a:solidFill>
                <a:latin typeface="Arial"/>
                <a:ea typeface="Arial"/>
                <a:cs typeface="Arial"/>
                <a:sym typeface="Arial"/>
              </a:rPr>
              <a:t>novelty seeking </a:t>
            </a:r>
            <a:r>
              <a:rPr lang="en-US" dirty="0">
                <a:solidFill>
                  <a:schemeClr val="dk1"/>
                </a:solidFill>
                <a:latin typeface="Arial"/>
                <a:ea typeface="Arial"/>
                <a:cs typeface="Arial"/>
                <a:sym typeface="Arial"/>
              </a:rPr>
              <a:t>&amp; matures around age 11-12</a:t>
            </a:r>
            <a:endParaRPr lang="en-US" dirty="0"/>
          </a:p>
        </p:txBody>
      </p:sp>
      <p:sp>
        <p:nvSpPr>
          <p:cNvPr id="3" name="Callout: Line 2">
            <a:extLst>
              <a:ext uri="{FF2B5EF4-FFF2-40B4-BE49-F238E27FC236}">
                <a16:creationId xmlns:a16="http://schemas.microsoft.com/office/drawing/2014/main" id="{21C7DCCD-9B95-4159-8CD0-3A55BF1F8744}"/>
              </a:ext>
            </a:extLst>
          </p:cNvPr>
          <p:cNvSpPr/>
          <p:nvPr/>
        </p:nvSpPr>
        <p:spPr>
          <a:xfrm>
            <a:off x="357352" y="798786"/>
            <a:ext cx="2806262" cy="1303283"/>
          </a:xfrm>
          <a:prstGeom prst="borderCallout1">
            <a:avLst>
              <a:gd name="adj1" fmla="val 99259"/>
              <a:gd name="adj2" fmla="val 55337"/>
              <a:gd name="adj3" fmla="val 128900"/>
              <a:gd name="adj4" fmla="val 108858"/>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dk1"/>
                </a:solidFill>
                <a:latin typeface="Arial"/>
                <a:ea typeface="Arial"/>
                <a:cs typeface="Arial"/>
                <a:sym typeface="Arial"/>
              </a:rPr>
              <a:t>The Frontal Lobe or “Brake” governs impulse control &amp; matures from age 11-25</a:t>
            </a:r>
            <a:endParaRPr lang="en-US" dirty="0"/>
          </a:p>
        </p:txBody>
      </p:sp>
      <p:sp>
        <p:nvSpPr>
          <p:cNvPr id="5" name="Thought Bubble: Cloud 4">
            <a:extLst>
              <a:ext uri="{FF2B5EF4-FFF2-40B4-BE49-F238E27FC236}">
                <a16:creationId xmlns:a16="http://schemas.microsoft.com/office/drawing/2014/main" id="{A4542347-FEE6-4CAA-9E21-BCC5E2EBFF75}"/>
              </a:ext>
            </a:extLst>
          </p:cNvPr>
          <p:cNvSpPr/>
          <p:nvPr/>
        </p:nvSpPr>
        <p:spPr>
          <a:xfrm>
            <a:off x="6463862" y="4755932"/>
            <a:ext cx="2680138" cy="1712419"/>
          </a:xfrm>
          <a:prstGeom prst="cloudCallout">
            <a:avLst>
              <a:gd name="adj1" fmla="val -140097"/>
              <a:gd name="adj2" fmla="val -1955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Are adolescents more sensitive to novel things?</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p:cNvGrpSpPr/>
        <p:nvPr/>
      </p:nvGrpSpPr>
      <p:grpSpPr>
        <a:xfrm>
          <a:off x="0" y="0"/>
          <a:ext cx="0" cy="0"/>
          <a:chOff x="0" y="0"/>
          <a:chExt cx="0" cy="0"/>
        </a:xfrm>
      </p:grpSpPr>
      <p:sp>
        <p:nvSpPr>
          <p:cNvPr id="129" name="Rectangle 117">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 name="Picture 119">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2599660" y="550975"/>
            <a:ext cx="6544340"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pic>
        <p:nvPicPr>
          <p:cNvPr id="3" name="Picture 2">
            <a:extLst>
              <a:ext uri="{FF2B5EF4-FFF2-40B4-BE49-F238E27FC236}">
                <a16:creationId xmlns:a16="http://schemas.microsoft.com/office/drawing/2014/main" id="{FF27E9B7-E5BC-494D-B57D-FC391224494E}"/>
              </a:ext>
            </a:extLst>
          </p:cNvPr>
          <p:cNvPicPr>
            <a:picLocks noChangeAspect="1"/>
          </p:cNvPicPr>
          <p:nvPr/>
        </p:nvPicPr>
        <p:blipFill rotWithShape="1">
          <a:blip r:embed="rId4"/>
          <a:srcRect b="8242"/>
          <a:stretch/>
        </p:blipFill>
        <p:spPr>
          <a:xfrm>
            <a:off x="1331617" y="2068046"/>
            <a:ext cx="7812383" cy="4763674"/>
          </a:xfrm>
          <a:prstGeom prst="rect">
            <a:avLst/>
          </a:prstGeom>
        </p:spPr>
      </p:pic>
      <p:sp>
        <p:nvSpPr>
          <p:cNvPr id="102" name="Google Shape;102;p8"/>
          <p:cNvSpPr txBox="1"/>
          <p:nvPr/>
        </p:nvSpPr>
        <p:spPr>
          <a:xfrm>
            <a:off x="540301" y="342986"/>
            <a:ext cx="7888995" cy="2383844"/>
          </a:xfrm>
          <a:prstGeom prst="rect">
            <a:avLst/>
          </a:prstGeom>
        </p:spPr>
        <p:txBody>
          <a:bodyPr spcFirstLastPara="1" vert="horz" lIns="91440" tIns="45720" rIns="91440" bIns="45720" rtlCol="0" anchor="t" anchorCtr="0">
            <a:normAutofit/>
          </a:bodyPr>
          <a:lstStyle/>
          <a:p>
            <a:pPr lvl="0" algn="ctr">
              <a:buClr>
                <a:schemeClr val="dk1"/>
              </a:buClr>
              <a:buSzPts val="3000"/>
            </a:pPr>
            <a:r>
              <a:rPr lang="en-US" sz="4000" b="1" dirty="0">
                <a:solidFill>
                  <a:schemeClr val="dk1"/>
                </a:solidFill>
                <a:ea typeface="Calibri"/>
                <a:cs typeface="Calibri"/>
                <a:sym typeface="Calibri"/>
              </a:rPr>
              <a:t>Self-Control </a:t>
            </a:r>
            <a:r>
              <a:rPr lang="en-US" sz="4000" dirty="0">
                <a:solidFill>
                  <a:schemeClr val="dk1"/>
                </a:solidFill>
                <a:ea typeface="Calibri"/>
                <a:cs typeface="Calibri"/>
                <a:sym typeface="Calibri"/>
              </a:rPr>
              <a:t>— The ability to control your behavior regardless of what you are thinking or feeling.</a:t>
            </a:r>
            <a:endParaRPr lang="en-US" sz="4000" dirty="0">
              <a:ea typeface="Calibri"/>
              <a:cs typeface="Calibri"/>
              <a:sym typeface="Calibri"/>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4"/>
        <p:cNvGrpSpPr/>
        <p:nvPr/>
      </p:nvGrpSpPr>
      <p:grpSpPr>
        <a:xfrm>
          <a:off x="0" y="0"/>
          <a:ext cx="0" cy="0"/>
          <a:chOff x="0" y="0"/>
          <a:chExt cx="0" cy="0"/>
        </a:xfrm>
      </p:grpSpPr>
      <p:pic>
        <p:nvPicPr>
          <p:cNvPr id="2" name="Picture 1">
            <a:extLst>
              <a:ext uri="{FF2B5EF4-FFF2-40B4-BE49-F238E27FC236}">
                <a16:creationId xmlns:a16="http://schemas.microsoft.com/office/drawing/2014/main" id="{7DA46507-8E89-45B1-98B1-80001C73ED14}"/>
              </a:ext>
            </a:extLst>
          </p:cNvPr>
          <p:cNvPicPr>
            <a:picLocks noChangeAspect="1"/>
          </p:cNvPicPr>
          <p:nvPr/>
        </p:nvPicPr>
        <p:blipFill rotWithShape="1">
          <a:blip r:embed="rId3"/>
          <a:srcRect l="1455" r="7212" b="-1"/>
          <a:stretch/>
        </p:blipFill>
        <p:spPr>
          <a:xfrm>
            <a:off x="20" y="10"/>
            <a:ext cx="9143980" cy="6857990"/>
          </a:xfrm>
          <a:prstGeom prst="rect">
            <a:avLst/>
          </a:prstGeom>
        </p:spPr>
      </p:pic>
      <p:sp>
        <p:nvSpPr>
          <p:cNvPr id="105" name="Rectangle 10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88;p6"/>
          <p:cNvSpPr txBox="1"/>
          <p:nvPr/>
        </p:nvSpPr>
        <p:spPr>
          <a:xfrm>
            <a:off x="367903" y="5590509"/>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chemeClr val="dk1"/>
              </a:buClr>
              <a:buSzPts val="3000"/>
            </a:pPr>
            <a:r>
              <a:rPr lang="en-US" sz="3100" b="1" i="0" u="none" strike="noStrike" cap="none" dirty="0">
                <a:solidFill>
                  <a:schemeClr val="tx1">
                    <a:lumMod val="85000"/>
                    <a:lumOff val="15000"/>
                  </a:schemeClr>
                </a:solidFill>
                <a:latin typeface="+mj-lt"/>
                <a:ea typeface="+mj-ea"/>
                <a:cs typeface="+mj-cs"/>
                <a:sym typeface="Calibri"/>
              </a:rPr>
              <a:t>When is it hard for you to control your </a:t>
            </a:r>
            <a:r>
              <a:rPr lang="en-US" sz="3100" b="1" i="0" u="none" strike="noStrike" cap="none" dirty="0">
                <a:solidFill>
                  <a:srgbClr val="FF0000"/>
                </a:solidFill>
                <a:latin typeface="+mj-lt"/>
                <a:ea typeface="+mj-ea"/>
                <a:cs typeface="+mj-cs"/>
                <a:sym typeface="Calibri"/>
              </a:rPr>
              <a:t>impulses</a:t>
            </a:r>
            <a:r>
              <a:rPr lang="en-US" sz="3100" b="1" i="0" u="none" strike="noStrike" cap="none" dirty="0">
                <a:solidFill>
                  <a:schemeClr val="tx1">
                    <a:lumMod val="85000"/>
                    <a:lumOff val="15000"/>
                  </a:schemeClr>
                </a:solidFill>
                <a:latin typeface="+mj-lt"/>
                <a:ea typeface="+mj-ea"/>
                <a:cs typeface="+mj-cs"/>
                <a:sym typeface="Calibri"/>
              </a:rPr>
              <a:t>?</a:t>
            </a:r>
            <a:endParaRPr lang="en-US" sz="3100" b="1" dirty="0">
              <a:solidFill>
                <a:schemeClr val="tx1">
                  <a:lumMod val="85000"/>
                  <a:lumOff val="15000"/>
                </a:schemeClr>
              </a:solidFill>
              <a:latin typeface="+mj-lt"/>
              <a:ea typeface="+mj-ea"/>
              <a:cs typeface="+mj-cs"/>
              <a:sym typeface="Calibri"/>
            </a:endParaRPr>
          </a:p>
          <a:p>
            <a:pPr marL="0" marR="0" lvl="0" indent="0" algn="ctr">
              <a:lnSpc>
                <a:spcPct val="90000"/>
              </a:lnSpc>
              <a:spcBef>
                <a:spcPct val="0"/>
              </a:spcBef>
              <a:spcAft>
                <a:spcPts val="600"/>
              </a:spcAft>
            </a:pPr>
            <a:endParaRPr lang="en-US" sz="3100" b="0" i="0" u="none" dirty="0">
              <a:solidFill>
                <a:schemeClr val="tx1">
                  <a:lumMod val="85000"/>
                  <a:lumOff val="15000"/>
                </a:schemeClr>
              </a:solidFill>
              <a:latin typeface="+mj-lt"/>
              <a:ea typeface="+mj-ea"/>
              <a:cs typeface="+mj-cs"/>
              <a:sym typeface="Arial"/>
            </a:endParaRPr>
          </a:p>
        </p:txBody>
      </p:sp>
      <p:cxnSp>
        <p:nvCxnSpPr>
          <p:cNvPr id="107" name="Straight Connector 10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p7"/>
          <p:cNvSpPr txBox="1"/>
          <p:nvPr/>
        </p:nvSpPr>
        <p:spPr>
          <a:xfrm>
            <a:off x="4572000" y="654243"/>
            <a:ext cx="3962400" cy="549377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chemeClr val="dk1"/>
              </a:buClr>
              <a:buSzPts val="2400"/>
              <a:buFont typeface="Arial"/>
              <a:buNone/>
            </a:pPr>
            <a:r>
              <a:rPr lang="en-US" sz="2400" b="1" i="0" u="none" dirty="0">
                <a:solidFill>
                  <a:schemeClr val="dk1"/>
                </a:solidFill>
                <a:latin typeface="Calibri"/>
                <a:ea typeface="Calibri"/>
                <a:cs typeface="Calibri"/>
                <a:sym typeface="Calibri"/>
              </a:rPr>
              <a:t>DISCUSSION TIME</a:t>
            </a:r>
          </a:p>
          <a:p>
            <a:pPr marL="0" marR="0" lvl="0" indent="0" algn="ctr" rtl="0">
              <a:lnSpc>
                <a:spcPct val="150000"/>
              </a:lnSpc>
              <a:spcBef>
                <a:spcPts val="0"/>
              </a:spcBef>
              <a:spcAft>
                <a:spcPts val="0"/>
              </a:spcAft>
              <a:buClr>
                <a:schemeClr val="dk1"/>
              </a:buClr>
              <a:buSzPts val="2400"/>
              <a:buFont typeface="Arial"/>
              <a:buNone/>
            </a:pPr>
            <a:endParaRPr dirty="0">
              <a:latin typeface="Calibri"/>
              <a:ea typeface="Calibri"/>
              <a:cs typeface="Calibri"/>
              <a:sym typeface="Calibri"/>
            </a:endParaRPr>
          </a:p>
          <a:p>
            <a:pPr marL="0" marR="0" lvl="0" indent="-152400" algn="ctr" rtl="0">
              <a:lnSpc>
                <a:spcPct val="100000"/>
              </a:lnSpc>
              <a:spcBef>
                <a:spcPts val="0"/>
              </a:spcBef>
              <a:spcAft>
                <a:spcPts val="0"/>
              </a:spcAft>
              <a:buClr>
                <a:schemeClr val="dk1"/>
              </a:buClr>
              <a:buSzPts val="2400"/>
              <a:buFont typeface="Calibri"/>
              <a:buChar char="•"/>
            </a:pPr>
            <a:r>
              <a:rPr lang="en-US" sz="2400" i="0" u="none" dirty="0">
                <a:solidFill>
                  <a:schemeClr val="dk1"/>
                </a:solidFill>
                <a:latin typeface="Calibri"/>
                <a:ea typeface="Calibri"/>
                <a:cs typeface="Calibri"/>
                <a:sym typeface="Calibri"/>
              </a:rPr>
              <a:t>What causes lack of</a:t>
            </a:r>
            <a:endParaRPr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400"/>
              <a:buFont typeface="Arial"/>
              <a:buNone/>
            </a:pPr>
            <a:r>
              <a:rPr lang="en-US" sz="2400" i="0" u="none" dirty="0">
                <a:solidFill>
                  <a:schemeClr val="dk1"/>
                </a:solidFill>
                <a:latin typeface="Calibri"/>
                <a:ea typeface="Calibri"/>
                <a:cs typeface="Calibri"/>
                <a:sym typeface="Calibri"/>
              </a:rPr>
              <a:t> self-control?</a:t>
            </a:r>
            <a:endParaRPr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400"/>
              <a:buFont typeface="Arial"/>
              <a:buNone/>
            </a:pPr>
            <a:endParaRPr sz="2400" i="0" u="none" dirty="0">
              <a:solidFill>
                <a:schemeClr val="dk1"/>
              </a:solidFill>
              <a:latin typeface="Calibri"/>
              <a:ea typeface="Calibri"/>
              <a:cs typeface="Calibri"/>
              <a:sym typeface="Calibri"/>
            </a:endParaRPr>
          </a:p>
          <a:p>
            <a:pPr marL="0" marR="0" lvl="0" indent="-152400" algn="ctr" rtl="0">
              <a:lnSpc>
                <a:spcPct val="100000"/>
              </a:lnSpc>
              <a:spcBef>
                <a:spcPts val="0"/>
              </a:spcBef>
              <a:spcAft>
                <a:spcPts val="0"/>
              </a:spcAft>
              <a:buClr>
                <a:schemeClr val="dk1"/>
              </a:buClr>
              <a:buSzPts val="2400"/>
              <a:buFont typeface="Calibri"/>
              <a:buChar char="•"/>
            </a:pPr>
            <a:r>
              <a:rPr lang="en-US" sz="2400" i="0" u="none" dirty="0">
                <a:solidFill>
                  <a:schemeClr val="dk1"/>
                </a:solidFill>
                <a:latin typeface="Calibri"/>
                <a:ea typeface="Calibri"/>
                <a:cs typeface="Calibri"/>
                <a:sym typeface="Calibri"/>
              </a:rPr>
              <a:t>Do you have any impulsive behaviors you would like to change?</a:t>
            </a:r>
            <a:endParaRPr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400"/>
              <a:buFont typeface="Arial"/>
              <a:buNone/>
            </a:pPr>
            <a:endParaRPr sz="2400" i="0" u="none" dirty="0">
              <a:solidFill>
                <a:schemeClr val="dk1"/>
              </a:solidFill>
              <a:latin typeface="Calibri"/>
              <a:ea typeface="Calibri"/>
              <a:cs typeface="Calibri"/>
              <a:sym typeface="Calibri"/>
            </a:endParaRPr>
          </a:p>
          <a:p>
            <a:pPr marL="0" marR="0" lvl="0" indent="-152400" algn="ctr" rtl="0">
              <a:lnSpc>
                <a:spcPct val="100000"/>
              </a:lnSpc>
              <a:spcBef>
                <a:spcPts val="0"/>
              </a:spcBef>
              <a:spcAft>
                <a:spcPts val="0"/>
              </a:spcAft>
              <a:buClr>
                <a:schemeClr val="dk1"/>
              </a:buClr>
              <a:buSzPts val="2400"/>
              <a:buFont typeface="Calibri"/>
              <a:buChar char="•"/>
            </a:pPr>
            <a:r>
              <a:rPr lang="en-US" sz="2400" i="0" u="none" dirty="0">
                <a:solidFill>
                  <a:schemeClr val="dk1"/>
                </a:solidFill>
                <a:latin typeface="Calibri"/>
                <a:ea typeface="Calibri"/>
                <a:cs typeface="Calibri"/>
                <a:sym typeface="Calibri"/>
              </a:rPr>
              <a:t>Do you know people who have acted impulsively? What </a:t>
            </a:r>
            <a:r>
              <a:rPr lang="en-US" sz="2400" dirty="0">
                <a:solidFill>
                  <a:schemeClr val="dk1"/>
                </a:solidFill>
                <a:latin typeface="Calibri"/>
                <a:ea typeface="Calibri"/>
                <a:cs typeface="Calibri"/>
                <a:sym typeface="Calibri"/>
              </a:rPr>
              <a:t>do they do? </a:t>
            </a:r>
            <a:r>
              <a:rPr lang="en-US" sz="2400" i="0" u="none" dirty="0">
                <a:solidFill>
                  <a:schemeClr val="dk1"/>
                </a:solidFill>
                <a:latin typeface="Calibri"/>
                <a:ea typeface="Calibri"/>
                <a:cs typeface="Calibri"/>
                <a:sym typeface="Calibri"/>
              </a:rPr>
              <a:t>What is it like to be around them?</a:t>
            </a:r>
            <a:endParaRPr dirty="0">
              <a:latin typeface="Calibri"/>
              <a:ea typeface="Calibri"/>
              <a:cs typeface="Calibri"/>
              <a:sym typeface="Calibri"/>
            </a:endParaRPr>
          </a:p>
          <a:p>
            <a:pPr marL="0" marR="0" lvl="0" indent="0" algn="l" rtl="0">
              <a:lnSpc>
                <a:spcPct val="100000"/>
              </a:lnSpc>
              <a:spcBef>
                <a:spcPts val="0"/>
              </a:spcBef>
              <a:spcAft>
                <a:spcPts val="0"/>
              </a:spcAft>
              <a:buNone/>
            </a:pPr>
            <a:endParaRPr sz="2400" b="0" i="0" u="none" dirty="0">
              <a:solidFill>
                <a:schemeClr val="dk1"/>
              </a:solidFill>
              <a:latin typeface="Arial"/>
              <a:ea typeface="Arial"/>
              <a:cs typeface="Arial"/>
              <a:sym typeface="Arial"/>
            </a:endParaRPr>
          </a:p>
        </p:txBody>
      </p:sp>
      <p:pic>
        <p:nvPicPr>
          <p:cNvPr id="95" name="Google Shape;95;p7"/>
          <p:cNvPicPr preferRelativeResize="0"/>
          <p:nvPr/>
        </p:nvPicPr>
        <p:blipFill rotWithShape="1">
          <a:blip r:embed="rId3">
            <a:alphaModFix/>
          </a:blip>
          <a:srcRect/>
          <a:stretch/>
        </p:blipFill>
        <p:spPr>
          <a:xfrm>
            <a:off x="381000" y="654243"/>
            <a:ext cx="3938587" cy="5257800"/>
          </a:xfrm>
          <a:prstGeom prst="rect">
            <a:avLst/>
          </a:prstGeom>
          <a:noFill/>
          <a:ln>
            <a:noFill/>
          </a:ln>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507" y="934470"/>
            <a:ext cx="3744942" cy="4284512"/>
          </a:xfrm>
        </p:spPr>
        <p:txBody>
          <a:bodyPr/>
          <a:lstStyle/>
          <a:p>
            <a:pPr algn="ctr"/>
            <a:r>
              <a:rPr lang="en-US" b="1" dirty="0"/>
              <a:t>What is the #1 predictor of adult success?</a:t>
            </a:r>
          </a:p>
        </p:txBody>
      </p:sp>
      <p:pic>
        <p:nvPicPr>
          <p:cNvPr id="2050"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8482" y="312996"/>
            <a:ext cx="4076829" cy="617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780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Marshmallow Test">
            <a:hlinkClick r:id="" action="ppaction://media"/>
            <a:extLst>
              <a:ext uri="{FF2B5EF4-FFF2-40B4-BE49-F238E27FC236}">
                <a16:creationId xmlns:a16="http://schemas.microsoft.com/office/drawing/2014/main" id="{71B5F353-4191-405D-8F9C-23BA898870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4886350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507" y="934470"/>
            <a:ext cx="3744942" cy="4284512"/>
          </a:xfrm>
        </p:spPr>
        <p:txBody>
          <a:bodyPr/>
          <a:lstStyle/>
          <a:p>
            <a:pPr algn="ctr"/>
            <a:r>
              <a:rPr lang="en-US" b="1" dirty="0"/>
              <a:t>#1 Predictor of Adult Success = </a:t>
            </a:r>
            <a:r>
              <a:rPr lang="en-US" b="1" dirty="0">
                <a:solidFill>
                  <a:srgbClr val="FF0000"/>
                </a:solidFill>
              </a:rPr>
              <a:t>Self-Control</a:t>
            </a:r>
          </a:p>
        </p:txBody>
      </p:sp>
      <p:pic>
        <p:nvPicPr>
          <p:cNvPr id="2050"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8482" y="312996"/>
            <a:ext cx="4076829" cy="617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100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alibri"/>
        <a:ea typeface="ヒラギノ角ゴ Pro W3"/>
        <a:cs typeface=""/>
      </a:majorFont>
      <a:minorFont>
        <a:latin typeface="Calibri"/>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EBF53E37E8CC429C53EB95D41399BA" ma:contentTypeVersion="9" ma:contentTypeDescription="Create a new document." ma:contentTypeScope="" ma:versionID="0246d2fb8d461590103428d727e8096d">
  <xsd:schema xmlns:xsd="http://www.w3.org/2001/XMLSchema" xmlns:xs="http://www.w3.org/2001/XMLSchema" xmlns:p="http://schemas.microsoft.com/office/2006/metadata/properties" xmlns:ns2="d0573515-e35d-4b47-bda2-e02d105c9f88" targetNamespace="http://schemas.microsoft.com/office/2006/metadata/properties" ma:root="true" ma:fieldsID="12a2b491eb512808fd81645e9dc037d1" ns2:_="">
    <xsd:import namespace="d0573515-e35d-4b47-bda2-e02d105c9f8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573515-e35d-4b47-bda2-e02d105c9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C97808C-80A9-4F56-B03A-892DC3B33670}"/>
</file>

<file path=customXml/itemProps2.xml><?xml version="1.0" encoding="utf-8"?>
<ds:datastoreItem xmlns:ds="http://schemas.openxmlformats.org/officeDocument/2006/customXml" ds:itemID="{0602833E-3A4F-4BC8-A7DE-5EC1E3927258}"/>
</file>

<file path=customXml/itemProps3.xml><?xml version="1.0" encoding="utf-8"?>
<ds:datastoreItem xmlns:ds="http://schemas.openxmlformats.org/officeDocument/2006/customXml" ds:itemID="{3CB7900B-A30C-4D9F-B412-A8A4BF271C7A}"/>
</file>

<file path=docProps/app.xml><?xml version="1.0" encoding="utf-8"?>
<Properties xmlns="http://schemas.openxmlformats.org/officeDocument/2006/extended-properties" xmlns:vt="http://schemas.openxmlformats.org/officeDocument/2006/docPropsVTypes">
  <TotalTime>9</TotalTime>
  <Words>601</Words>
  <Application>Microsoft Office PowerPoint</Application>
  <PresentationFormat>On-screen Show (4:3)</PresentationFormat>
  <Paragraphs>62</Paragraphs>
  <Slides>20</Slides>
  <Notes>13</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20</vt:i4>
      </vt:variant>
    </vt:vector>
  </HeadingPairs>
  <TitlesOfParts>
    <vt:vector size="27" baseType="lpstr">
      <vt:lpstr>Arial</vt:lpstr>
      <vt:lpstr>Calibri</vt:lpstr>
      <vt:lpstr>Calibri Light</vt:lpstr>
      <vt:lpstr>Rockwell</vt:lpstr>
      <vt:lpstr>Office Theme</vt:lpstr>
      <vt:lpstr>1_Office Theme</vt:lpstr>
      <vt:lpstr>Blank Presentation</vt:lpstr>
      <vt:lpstr>PowerPoint Presentation</vt:lpstr>
      <vt:lpstr>PowerPoint Presentation</vt:lpstr>
      <vt:lpstr>PowerPoint Presentation</vt:lpstr>
      <vt:lpstr>PowerPoint Presentation</vt:lpstr>
      <vt:lpstr>PowerPoint Presentation</vt:lpstr>
      <vt:lpstr>PowerPoint Presentation</vt:lpstr>
      <vt:lpstr>What is the #1 predictor of adult success?</vt:lpstr>
      <vt:lpstr>PowerPoint Presentation</vt:lpstr>
      <vt:lpstr>#1 Predictor of Adult Success = Self-Control</vt:lpstr>
      <vt:lpstr>Children who delayed longer on the marshmallow test grew up to…</vt:lpstr>
      <vt:lpstr>Adults who delayed longer on the marshmallow test as a child…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adult self will thank you when you practice self-control!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Collier, PhD</dc:creator>
  <cp:lastModifiedBy>Crystal Collier, PhD</cp:lastModifiedBy>
  <cp:revision>2</cp:revision>
  <dcterms:created xsi:type="dcterms:W3CDTF">2020-06-24T02:19:53Z</dcterms:created>
  <dcterms:modified xsi:type="dcterms:W3CDTF">2020-06-24T02:29:02Z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0x010100C8EBF53E37E8CC429C53EB95D41399BA</vt:lpwstr>
  </property>
</Properties>
</file>